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80" r:id="rId3"/>
    <p:sldId id="282" r:id="rId4"/>
    <p:sldId id="293" r:id="rId5"/>
    <p:sldId id="295" r:id="rId6"/>
    <p:sldId id="287" r:id="rId7"/>
    <p:sldId id="296" r:id="rId8"/>
    <p:sldId id="297" r:id="rId9"/>
    <p:sldId id="298" r:id="rId10"/>
    <p:sldId id="299" r:id="rId11"/>
    <p:sldId id="300" r:id="rId12"/>
    <p:sldId id="301" r:id="rId13"/>
    <p:sldId id="302" r:id="rId14"/>
    <p:sldId id="303" r:id="rId15"/>
    <p:sldId id="304" r:id="rId16"/>
    <p:sldId id="331" r:id="rId17"/>
    <p:sldId id="327" r:id="rId18"/>
    <p:sldId id="328" r:id="rId19"/>
    <p:sldId id="305" r:id="rId20"/>
    <p:sldId id="326" r:id="rId21"/>
    <p:sldId id="329" r:id="rId22"/>
    <p:sldId id="332" r:id="rId23"/>
    <p:sldId id="333" r:id="rId24"/>
    <p:sldId id="334" r:id="rId25"/>
    <p:sldId id="335" r:id="rId26"/>
    <p:sldId id="336" r:id="rId27"/>
    <p:sldId id="337" r:id="rId28"/>
    <p:sldId id="340" r:id="rId29"/>
    <p:sldId id="306" r:id="rId30"/>
    <p:sldId id="307" r:id="rId31"/>
    <p:sldId id="308" r:id="rId32"/>
    <p:sldId id="309" r:id="rId33"/>
    <p:sldId id="310" r:id="rId34"/>
    <p:sldId id="311" r:id="rId35"/>
    <p:sldId id="314" r:id="rId36"/>
    <p:sldId id="315" r:id="rId37"/>
    <p:sldId id="316" r:id="rId38"/>
    <p:sldId id="317" r:id="rId39"/>
    <p:sldId id="318" r:id="rId40"/>
    <p:sldId id="319" r:id="rId41"/>
    <p:sldId id="320" r:id="rId42"/>
    <p:sldId id="321" r:id="rId43"/>
    <p:sldId id="322" r:id="rId44"/>
    <p:sldId id="323" r:id="rId45"/>
    <p:sldId id="324" r:id="rId46"/>
    <p:sldId id="338" r:id="rId47"/>
    <p:sldId id="339" r:id="rId48"/>
    <p:sldId id="341" r:id="rId49"/>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a:srgbClr val="0046D2"/>
    <a:srgbClr val="8274E8"/>
    <a:srgbClr val="EE8A9B"/>
    <a:srgbClr val="64CAC8"/>
    <a:srgbClr val="E0C99C"/>
    <a:srgbClr val="83C26A"/>
    <a:srgbClr val="8E82EA"/>
    <a:srgbClr val="38AEA0"/>
    <a:srgbClr val="8072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68" autoAdjust="0"/>
    <p:restoredTop sz="94692" autoAdjust="0"/>
  </p:normalViewPr>
  <p:slideViewPr>
    <p:cSldViewPr>
      <p:cViewPr>
        <p:scale>
          <a:sx n="80" d="100"/>
          <a:sy n="80" d="100"/>
        </p:scale>
        <p:origin x="-1110" y="27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1.xml.rels><?xml version="1.0" encoding="UTF-8" standalone="yes"?>
<Relationships xmlns="http://schemas.openxmlformats.org/package/2006/relationships"><Relationship Id="rId1"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6792F7-D923-4CEB-8329-2F36C6A46252}" type="doc">
      <dgm:prSet loTypeId="urn:microsoft.com/office/officeart/2005/8/layout/vList2" loCatId="list" qsTypeId="urn:microsoft.com/office/officeart/2005/8/quickstyle/3d1" qsCatId="3D" csTypeId="urn:microsoft.com/office/officeart/2005/8/colors/accent1_2" csCatId="accent1"/>
      <dgm:spPr/>
      <dgm:t>
        <a:bodyPr/>
        <a:lstStyle/>
        <a:p>
          <a:endParaRPr lang="es-PE"/>
        </a:p>
      </dgm:t>
    </dgm:pt>
    <dgm:pt modelId="{8F4F2959-D6CD-4484-BD85-E8276DF8BBA1}">
      <dgm:prSet/>
      <dgm:spPr/>
      <dgm:t>
        <a:bodyPr/>
        <a:lstStyle/>
        <a:p>
          <a:pPr rtl="0"/>
          <a:r>
            <a:rPr lang="es-PE" dirty="0" smtClean="0">
              <a:hlinkClick xmlns:r="http://schemas.openxmlformats.org/officeDocument/2006/relationships" r:id="rId1" action="ppaction://hlinksldjump"/>
            </a:rPr>
            <a:t>salir</a:t>
          </a:r>
          <a:endParaRPr lang="es-PE" dirty="0"/>
        </a:p>
      </dgm:t>
    </dgm:pt>
    <dgm:pt modelId="{9B5A1D8E-35A0-4367-895B-17E3ED6E55D9}" type="parTrans" cxnId="{133E54EE-9F12-4345-865D-149701D27B26}">
      <dgm:prSet/>
      <dgm:spPr/>
      <dgm:t>
        <a:bodyPr/>
        <a:lstStyle/>
        <a:p>
          <a:endParaRPr lang="es-PE"/>
        </a:p>
      </dgm:t>
    </dgm:pt>
    <dgm:pt modelId="{70E8AB15-AA3E-471C-9D73-93BE7D79E27D}" type="sibTrans" cxnId="{133E54EE-9F12-4345-865D-149701D27B26}">
      <dgm:prSet/>
      <dgm:spPr/>
      <dgm:t>
        <a:bodyPr/>
        <a:lstStyle/>
        <a:p>
          <a:endParaRPr lang="es-PE"/>
        </a:p>
      </dgm:t>
    </dgm:pt>
    <dgm:pt modelId="{83D53AF7-4A50-4F52-8BCE-5D1EFB8FE9B2}" type="pres">
      <dgm:prSet presAssocID="{076792F7-D923-4CEB-8329-2F36C6A46252}" presName="linear" presStyleCnt="0">
        <dgm:presLayoutVars>
          <dgm:animLvl val="lvl"/>
          <dgm:resizeHandles val="exact"/>
        </dgm:presLayoutVars>
      </dgm:prSet>
      <dgm:spPr/>
    </dgm:pt>
    <dgm:pt modelId="{AC182AC1-2EE7-49CE-BE04-556BC33A2DE0}" type="pres">
      <dgm:prSet presAssocID="{8F4F2959-D6CD-4484-BD85-E8276DF8BBA1}" presName="parentText" presStyleLbl="node1" presStyleIdx="0" presStyleCnt="1">
        <dgm:presLayoutVars>
          <dgm:chMax val="0"/>
          <dgm:bulletEnabled val="1"/>
        </dgm:presLayoutVars>
      </dgm:prSet>
      <dgm:spPr/>
    </dgm:pt>
  </dgm:ptLst>
  <dgm:cxnLst>
    <dgm:cxn modelId="{133E54EE-9F12-4345-865D-149701D27B26}" srcId="{076792F7-D923-4CEB-8329-2F36C6A46252}" destId="{8F4F2959-D6CD-4484-BD85-E8276DF8BBA1}" srcOrd="0" destOrd="0" parTransId="{9B5A1D8E-35A0-4367-895B-17E3ED6E55D9}" sibTransId="{70E8AB15-AA3E-471C-9D73-93BE7D79E27D}"/>
    <dgm:cxn modelId="{A485F83B-BD15-47E1-8132-F5EC7DBCF971}" type="presOf" srcId="{076792F7-D923-4CEB-8329-2F36C6A46252}" destId="{83D53AF7-4A50-4F52-8BCE-5D1EFB8FE9B2}" srcOrd="0" destOrd="0" presId="urn:microsoft.com/office/officeart/2005/8/layout/vList2"/>
    <dgm:cxn modelId="{BFC916CF-C2A9-42D0-A093-7E62DDC29F78}" type="presOf" srcId="{8F4F2959-D6CD-4484-BD85-E8276DF8BBA1}" destId="{AC182AC1-2EE7-49CE-BE04-556BC33A2DE0}" srcOrd="0" destOrd="0" presId="urn:microsoft.com/office/officeart/2005/8/layout/vList2"/>
    <dgm:cxn modelId="{482EE737-7AA4-4887-83A7-2442EEE89DA8}" type="presParOf" srcId="{83D53AF7-4A50-4F52-8BCE-5D1EFB8FE9B2}" destId="{AC182AC1-2EE7-49CE-BE04-556BC33A2DE0}"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82AC1-2EE7-49CE-BE04-556BC33A2DE0}">
      <dsp:nvSpPr>
        <dsp:cNvPr id="0" name=""/>
        <dsp:cNvSpPr/>
      </dsp:nvSpPr>
      <dsp:spPr>
        <a:xfrm>
          <a:off x="0" y="4778"/>
          <a:ext cx="648072" cy="359774"/>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s-PE" sz="1500" kern="1200" dirty="0" smtClean="0">
              <a:hlinkClick xmlns:r="http://schemas.openxmlformats.org/officeDocument/2006/relationships" r:id="" action="ppaction://hlinksldjump"/>
            </a:rPr>
            <a:t>salir</a:t>
          </a:r>
          <a:endParaRPr lang="es-PE" sz="1500" kern="1200" dirty="0"/>
        </a:p>
      </dsp:txBody>
      <dsp:txXfrm>
        <a:off x="17563" y="22341"/>
        <a:ext cx="612946" cy="32464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4.v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2.png"/><Relationship Id="rId1" Type="http://schemas.openxmlformats.org/officeDocument/2006/relationships/image" Target="../media/image15.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2.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4.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image" Target="../media/image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BB3E2AA-ACB4-4511-9226-6CF8A47E08A5}" type="datetimeFigureOut">
              <a:rPr lang="es-ES"/>
              <a:pPr>
                <a:defRPr/>
              </a:pPr>
              <a:t>24/10/2011</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084A5F9-AAF5-4B6C-A58C-26140A76A43E}" type="slidenum">
              <a:rPr lang="es-ES"/>
              <a:pPr>
                <a:defRPr/>
              </a:pPr>
              <a:t>‹Nº›</a:t>
            </a:fld>
            <a:endParaRPr lang="es-ES"/>
          </a:p>
        </p:txBody>
      </p:sp>
    </p:spTree>
    <p:extLst>
      <p:ext uri="{BB962C8B-B14F-4D97-AF65-F5344CB8AC3E}">
        <p14:creationId xmlns:p14="http://schemas.microsoft.com/office/powerpoint/2010/main" val="5210283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wrap="square" numCol="1" anchor="t" anchorCtr="0" compatLnSpc="1">
            <a:prstTxWarp prst="textNoShape">
              <a:avLst/>
            </a:prstTxWarp>
          </a:bodyPr>
          <a:lstStyle/>
          <a:p>
            <a:endParaRPr lang="es-P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pPr>
              <a:defRPr/>
            </a:pPr>
            <a:fld id="{A084A5F9-AAF5-4B6C-A58C-26140A76A43E}" type="slidenum">
              <a:rPr lang="es-ES" smtClean="0"/>
              <a:pPr>
                <a:defRPr/>
              </a:pPr>
              <a:t>27</a:t>
            </a:fld>
            <a:endParaRPr lang="es-ES"/>
          </a:p>
        </p:txBody>
      </p:sp>
    </p:spTree>
    <p:extLst>
      <p:ext uri="{BB962C8B-B14F-4D97-AF65-F5344CB8AC3E}">
        <p14:creationId xmlns:p14="http://schemas.microsoft.com/office/powerpoint/2010/main" val="162232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PE"/>
          </a:p>
        </p:txBody>
      </p:sp>
      <p:sp>
        <p:nvSpPr>
          <p:cNvPr id="4" name="3 Marcador de número de diapositiva"/>
          <p:cNvSpPr>
            <a:spLocks noGrp="1"/>
          </p:cNvSpPr>
          <p:nvPr>
            <p:ph type="sldNum" sz="quarter" idx="10"/>
          </p:nvPr>
        </p:nvSpPr>
        <p:spPr/>
        <p:txBody>
          <a:bodyPr/>
          <a:lstStyle/>
          <a:p>
            <a:pPr>
              <a:defRPr/>
            </a:pPr>
            <a:fld id="{A084A5F9-AAF5-4B6C-A58C-26140A76A43E}" type="slidenum">
              <a:rPr lang="es-ES" smtClean="0"/>
              <a:pPr>
                <a:defRPr/>
              </a:pPr>
              <a:t>28</a:t>
            </a:fld>
            <a:endParaRPr lang="es-ES"/>
          </a:p>
        </p:txBody>
      </p:sp>
    </p:spTree>
    <p:extLst>
      <p:ext uri="{BB962C8B-B14F-4D97-AF65-F5344CB8AC3E}">
        <p14:creationId xmlns:p14="http://schemas.microsoft.com/office/powerpoint/2010/main" val="162232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 Target="../slides/slide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624772ED-7019-46F7-A149-29D533DA2D2E}" type="datetimeFigureOut">
              <a:rPr lang="es-ES"/>
              <a:pPr>
                <a:defRPr/>
              </a:pPr>
              <a:t>24/10/2011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0A977629-2BA6-40C9-80CE-AD9A7E6D49C3}"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3F8D2483-6AA5-4AEF-A873-924CB9C5AD20}" type="datetimeFigureOut">
              <a:rPr lang="es-ES"/>
              <a:pPr>
                <a:defRPr/>
              </a:pPr>
              <a:t>24/10/2011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60AEE6A6-E221-4C59-A48C-7B8613678928}"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D1C1413F-4300-42DD-A969-BAA93803C0E3}" type="datetimeFigureOut">
              <a:rPr lang="es-ES"/>
              <a:pPr>
                <a:defRPr/>
              </a:pPr>
              <a:t>24/10/2011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9164EA19-76F6-4FCC-912C-ED0801032184}"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 name="3 CuadroTexto">
            <a:hlinkClick r:id="" action="ppaction://hlinkshowjump?jump=firstslide"/>
          </p:cNvPr>
          <p:cNvSpPr txBox="1"/>
          <p:nvPr userDrawn="1"/>
        </p:nvSpPr>
        <p:spPr>
          <a:xfrm>
            <a:off x="8429625" y="0"/>
            <a:ext cx="642938" cy="276225"/>
          </a:xfrm>
          <a:prstGeom prst="rect">
            <a:avLst/>
          </a:prstGeom>
          <a:noFill/>
        </p:spPr>
        <p:txBody>
          <a:bodyPr>
            <a:spAutoFit/>
          </a:bodyPr>
          <a:lstStyle/>
          <a:p>
            <a:pPr fontAlgn="auto">
              <a:spcBef>
                <a:spcPts val="0"/>
              </a:spcBef>
              <a:spcAft>
                <a:spcPts val="0"/>
              </a:spcAft>
              <a:defRPr/>
            </a:pPr>
            <a:r>
              <a:rPr lang="es-PE" sz="1200" b="1" dirty="0">
                <a:latin typeface="+mn-lt"/>
              </a:rPr>
              <a:t>Inicio</a:t>
            </a:r>
            <a:endParaRPr lang="es-ES" sz="1200" b="1" dirty="0">
              <a:latin typeface="+mn-lt"/>
            </a:endParaRPr>
          </a:p>
        </p:txBody>
      </p:sp>
      <p:grpSp>
        <p:nvGrpSpPr>
          <p:cNvPr id="5" name="9 Grupo"/>
          <p:cNvGrpSpPr>
            <a:grpSpLocks/>
          </p:cNvGrpSpPr>
          <p:nvPr userDrawn="1"/>
        </p:nvGrpSpPr>
        <p:grpSpPr bwMode="auto">
          <a:xfrm>
            <a:off x="38100" y="6507163"/>
            <a:ext cx="209550" cy="233362"/>
            <a:chOff x="38100" y="6507163"/>
            <a:chExt cx="209551" cy="233362"/>
          </a:xfrm>
        </p:grpSpPr>
        <p:sp>
          <p:nvSpPr>
            <p:cNvPr id="6" name="Freeform 12"/>
            <p:cNvSpPr>
              <a:spLocks/>
            </p:cNvSpPr>
            <p:nvPr/>
          </p:nvSpPr>
          <p:spPr bwMode="auto">
            <a:xfrm>
              <a:off x="44450" y="6507163"/>
              <a:ext cx="150814" cy="157162"/>
            </a:xfrm>
            <a:custGeom>
              <a:avLst/>
              <a:gdLst/>
              <a:ahLst/>
              <a:cxnLst>
                <a:cxn ang="0">
                  <a:pos x="11" y="1"/>
                </a:cxn>
                <a:cxn ang="0">
                  <a:pos x="18" y="2"/>
                </a:cxn>
                <a:cxn ang="0">
                  <a:pos x="20" y="10"/>
                </a:cxn>
                <a:cxn ang="0">
                  <a:pos x="17" y="18"/>
                </a:cxn>
                <a:cxn ang="0">
                  <a:pos x="10" y="20"/>
                </a:cxn>
                <a:cxn ang="0">
                  <a:pos x="2" y="17"/>
                </a:cxn>
                <a:cxn ang="0">
                  <a:pos x="0" y="11"/>
                </a:cxn>
                <a:cxn ang="0">
                  <a:pos x="5" y="5"/>
                </a:cxn>
                <a:cxn ang="0">
                  <a:pos x="11" y="1"/>
                </a:cxn>
              </a:cxnLst>
              <a:rect l="0" t="0" r="r" b="b"/>
              <a:pathLst>
                <a:path w="20" h="21">
                  <a:moveTo>
                    <a:pt x="11" y="1"/>
                  </a:moveTo>
                  <a:cubicBezTo>
                    <a:pt x="14" y="0"/>
                    <a:pt x="16" y="1"/>
                    <a:pt x="18" y="2"/>
                  </a:cubicBezTo>
                  <a:cubicBezTo>
                    <a:pt x="19" y="4"/>
                    <a:pt x="20" y="7"/>
                    <a:pt x="20" y="10"/>
                  </a:cubicBezTo>
                  <a:cubicBezTo>
                    <a:pt x="20" y="13"/>
                    <a:pt x="19" y="16"/>
                    <a:pt x="17" y="18"/>
                  </a:cubicBezTo>
                  <a:cubicBezTo>
                    <a:pt x="15" y="20"/>
                    <a:pt x="13" y="21"/>
                    <a:pt x="10" y="20"/>
                  </a:cubicBezTo>
                  <a:cubicBezTo>
                    <a:pt x="7" y="20"/>
                    <a:pt x="4" y="18"/>
                    <a:pt x="2" y="17"/>
                  </a:cubicBezTo>
                  <a:cubicBezTo>
                    <a:pt x="0" y="15"/>
                    <a:pt x="0" y="13"/>
                    <a:pt x="0" y="11"/>
                  </a:cubicBezTo>
                  <a:cubicBezTo>
                    <a:pt x="1" y="9"/>
                    <a:pt x="3" y="7"/>
                    <a:pt x="5" y="5"/>
                  </a:cubicBezTo>
                  <a:cubicBezTo>
                    <a:pt x="6" y="4"/>
                    <a:pt x="9" y="2"/>
                    <a:pt x="11" y="1"/>
                  </a:cubicBezTo>
                  <a:close/>
                </a:path>
              </a:pathLst>
            </a:custGeom>
            <a:solidFill>
              <a:schemeClr val="bg1">
                <a:lumMod val="50000"/>
              </a:schemeClr>
            </a:solidFill>
            <a:ln w="9525">
              <a:noFill/>
              <a:round/>
              <a:headEnd/>
              <a:tailEnd/>
            </a:ln>
          </p:spPr>
          <p:txBody>
            <a:bodyPr/>
            <a:lstStyle/>
            <a:p>
              <a:pPr fontAlgn="auto">
                <a:spcBef>
                  <a:spcPts val="0"/>
                </a:spcBef>
                <a:spcAft>
                  <a:spcPts val="0"/>
                </a:spcAft>
                <a:defRPr/>
              </a:pPr>
              <a:endParaRPr lang="es-ES">
                <a:latin typeface="+mn-lt"/>
              </a:endParaRPr>
            </a:p>
          </p:txBody>
        </p:sp>
        <p:sp>
          <p:nvSpPr>
            <p:cNvPr id="7" name="Freeform 13"/>
            <p:cNvSpPr>
              <a:spLocks/>
            </p:cNvSpPr>
            <p:nvPr/>
          </p:nvSpPr>
          <p:spPr bwMode="auto">
            <a:xfrm>
              <a:off x="38100" y="6507163"/>
              <a:ext cx="149226" cy="142875"/>
            </a:xfrm>
            <a:custGeom>
              <a:avLst/>
              <a:gdLst/>
              <a:ahLst/>
              <a:cxnLst>
                <a:cxn ang="0">
                  <a:pos x="11" y="1"/>
                </a:cxn>
                <a:cxn ang="0">
                  <a:pos x="17" y="2"/>
                </a:cxn>
                <a:cxn ang="0">
                  <a:pos x="20" y="9"/>
                </a:cxn>
                <a:cxn ang="0">
                  <a:pos x="17" y="17"/>
                </a:cxn>
                <a:cxn ang="0">
                  <a:pos x="10" y="19"/>
                </a:cxn>
                <a:cxn ang="0">
                  <a:pos x="3" y="16"/>
                </a:cxn>
                <a:cxn ang="0">
                  <a:pos x="1" y="11"/>
                </a:cxn>
                <a:cxn ang="0">
                  <a:pos x="5" y="5"/>
                </a:cxn>
                <a:cxn ang="0">
                  <a:pos x="11" y="1"/>
                </a:cxn>
              </a:cxnLst>
              <a:rect l="0" t="0" r="r" b="b"/>
              <a:pathLst>
                <a:path w="20" h="19">
                  <a:moveTo>
                    <a:pt x="11" y="1"/>
                  </a:moveTo>
                  <a:cubicBezTo>
                    <a:pt x="14" y="0"/>
                    <a:pt x="16" y="1"/>
                    <a:pt x="17" y="2"/>
                  </a:cubicBezTo>
                  <a:cubicBezTo>
                    <a:pt x="19" y="4"/>
                    <a:pt x="20" y="6"/>
                    <a:pt x="20" y="9"/>
                  </a:cubicBezTo>
                  <a:cubicBezTo>
                    <a:pt x="20" y="12"/>
                    <a:pt x="19" y="15"/>
                    <a:pt x="17" y="17"/>
                  </a:cubicBezTo>
                  <a:cubicBezTo>
                    <a:pt x="15" y="18"/>
                    <a:pt x="12" y="19"/>
                    <a:pt x="10" y="19"/>
                  </a:cubicBezTo>
                  <a:cubicBezTo>
                    <a:pt x="7" y="18"/>
                    <a:pt x="4" y="17"/>
                    <a:pt x="3" y="16"/>
                  </a:cubicBezTo>
                  <a:cubicBezTo>
                    <a:pt x="1" y="14"/>
                    <a:pt x="0" y="13"/>
                    <a:pt x="1" y="11"/>
                  </a:cubicBezTo>
                  <a:cubicBezTo>
                    <a:pt x="2" y="8"/>
                    <a:pt x="3" y="7"/>
                    <a:pt x="5" y="5"/>
                  </a:cubicBezTo>
                  <a:cubicBezTo>
                    <a:pt x="7" y="4"/>
                    <a:pt x="9" y="2"/>
                    <a:pt x="11" y="1"/>
                  </a:cubicBezTo>
                  <a:close/>
                </a:path>
              </a:pathLst>
            </a:custGeom>
            <a:solidFill>
              <a:schemeClr val="bg1">
                <a:lumMod val="65000"/>
              </a:schemeClr>
            </a:solidFill>
            <a:ln w="9525">
              <a:noFill/>
              <a:round/>
              <a:headEnd/>
              <a:tailEnd/>
            </a:ln>
          </p:spPr>
          <p:txBody>
            <a:bodyPr/>
            <a:lstStyle/>
            <a:p>
              <a:pPr fontAlgn="auto">
                <a:spcBef>
                  <a:spcPts val="0"/>
                </a:spcBef>
                <a:spcAft>
                  <a:spcPts val="0"/>
                </a:spcAft>
                <a:defRPr/>
              </a:pPr>
              <a:endParaRPr lang="es-ES">
                <a:latin typeface="+mn-lt"/>
              </a:endParaRPr>
            </a:p>
          </p:txBody>
        </p:sp>
        <p:sp>
          <p:nvSpPr>
            <p:cNvPr id="8" name="Freeform 14"/>
            <p:cNvSpPr>
              <a:spLocks/>
            </p:cNvSpPr>
            <p:nvPr/>
          </p:nvSpPr>
          <p:spPr bwMode="auto">
            <a:xfrm>
              <a:off x="104775" y="6559550"/>
              <a:ext cx="76200" cy="68263"/>
            </a:xfrm>
            <a:custGeom>
              <a:avLst/>
              <a:gdLst/>
              <a:ahLst/>
              <a:cxnLst>
                <a:cxn ang="0">
                  <a:pos x="6" y="0"/>
                </a:cxn>
                <a:cxn ang="0">
                  <a:pos x="10" y="4"/>
                </a:cxn>
                <a:cxn ang="0">
                  <a:pos x="5" y="9"/>
                </a:cxn>
                <a:cxn ang="0">
                  <a:pos x="0" y="5"/>
                </a:cxn>
                <a:cxn ang="0">
                  <a:pos x="6" y="0"/>
                </a:cxn>
              </a:cxnLst>
              <a:rect l="0" t="0" r="r" b="b"/>
              <a:pathLst>
                <a:path w="10" h="9">
                  <a:moveTo>
                    <a:pt x="6" y="0"/>
                  </a:moveTo>
                  <a:cubicBezTo>
                    <a:pt x="8" y="0"/>
                    <a:pt x="10" y="2"/>
                    <a:pt x="10" y="4"/>
                  </a:cubicBezTo>
                  <a:cubicBezTo>
                    <a:pt x="10" y="7"/>
                    <a:pt x="7" y="9"/>
                    <a:pt x="5" y="9"/>
                  </a:cubicBezTo>
                  <a:cubicBezTo>
                    <a:pt x="2" y="9"/>
                    <a:pt x="0" y="7"/>
                    <a:pt x="0" y="5"/>
                  </a:cubicBezTo>
                  <a:cubicBezTo>
                    <a:pt x="1" y="3"/>
                    <a:pt x="3" y="0"/>
                    <a:pt x="6" y="0"/>
                  </a:cubicBezTo>
                  <a:close/>
                </a:path>
              </a:pathLst>
            </a:custGeom>
            <a:solidFill>
              <a:srgbClr val="FFFFFF"/>
            </a:solidFill>
            <a:ln w="9525">
              <a:noFill/>
              <a:round/>
              <a:headEnd/>
              <a:tailEnd/>
            </a:ln>
          </p:spPr>
          <p:txBody>
            <a:bodyPr/>
            <a:lstStyle/>
            <a:p>
              <a:pPr fontAlgn="auto">
                <a:spcBef>
                  <a:spcPts val="0"/>
                </a:spcBef>
                <a:spcAft>
                  <a:spcPts val="0"/>
                </a:spcAft>
                <a:defRPr/>
              </a:pPr>
              <a:endParaRPr lang="es-ES">
                <a:latin typeface="+mn-lt"/>
              </a:endParaRPr>
            </a:p>
          </p:txBody>
        </p:sp>
        <p:sp>
          <p:nvSpPr>
            <p:cNvPr id="9" name="Freeform 15"/>
            <p:cNvSpPr>
              <a:spLocks/>
            </p:cNvSpPr>
            <p:nvPr/>
          </p:nvSpPr>
          <p:spPr bwMode="auto">
            <a:xfrm>
              <a:off x="150814" y="6642100"/>
              <a:ext cx="96837" cy="90488"/>
            </a:xfrm>
            <a:custGeom>
              <a:avLst/>
              <a:gdLst/>
              <a:ahLst/>
              <a:cxnLst>
                <a:cxn ang="0">
                  <a:pos x="7" y="1"/>
                </a:cxn>
                <a:cxn ang="0">
                  <a:pos x="11" y="2"/>
                </a:cxn>
                <a:cxn ang="0">
                  <a:pos x="13" y="6"/>
                </a:cxn>
                <a:cxn ang="0">
                  <a:pos x="12" y="11"/>
                </a:cxn>
                <a:cxn ang="0">
                  <a:pos x="7" y="11"/>
                </a:cxn>
                <a:cxn ang="0">
                  <a:pos x="2" y="9"/>
                </a:cxn>
                <a:cxn ang="0">
                  <a:pos x="1" y="6"/>
                </a:cxn>
                <a:cxn ang="0">
                  <a:pos x="4" y="3"/>
                </a:cxn>
                <a:cxn ang="0">
                  <a:pos x="7" y="1"/>
                </a:cxn>
              </a:cxnLst>
              <a:rect l="0" t="0" r="r" b="b"/>
              <a:pathLst>
                <a:path w="13" h="12">
                  <a:moveTo>
                    <a:pt x="7" y="1"/>
                  </a:moveTo>
                  <a:cubicBezTo>
                    <a:pt x="9" y="0"/>
                    <a:pt x="10" y="1"/>
                    <a:pt x="11" y="2"/>
                  </a:cubicBezTo>
                  <a:cubicBezTo>
                    <a:pt x="12" y="3"/>
                    <a:pt x="13" y="4"/>
                    <a:pt x="13" y="6"/>
                  </a:cubicBezTo>
                  <a:cubicBezTo>
                    <a:pt x="13" y="8"/>
                    <a:pt x="13" y="10"/>
                    <a:pt x="12" y="11"/>
                  </a:cubicBezTo>
                  <a:cubicBezTo>
                    <a:pt x="10" y="11"/>
                    <a:pt x="9" y="12"/>
                    <a:pt x="7" y="11"/>
                  </a:cubicBezTo>
                  <a:cubicBezTo>
                    <a:pt x="5" y="11"/>
                    <a:pt x="3" y="10"/>
                    <a:pt x="2" y="9"/>
                  </a:cubicBezTo>
                  <a:cubicBezTo>
                    <a:pt x="1" y="8"/>
                    <a:pt x="0" y="7"/>
                    <a:pt x="1" y="6"/>
                  </a:cubicBezTo>
                  <a:cubicBezTo>
                    <a:pt x="1" y="5"/>
                    <a:pt x="2" y="4"/>
                    <a:pt x="4" y="3"/>
                  </a:cubicBezTo>
                  <a:cubicBezTo>
                    <a:pt x="5" y="2"/>
                    <a:pt x="6" y="1"/>
                    <a:pt x="7" y="1"/>
                  </a:cubicBezTo>
                  <a:close/>
                </a:path>
              </a:pathLst>
            </a:custGeom>
            <a:solidFill>
              <a:schemeClr val="bg1">
                <a:lumMod val="50000"/>
              </a:schemeClr>
            </a:solidFill>
            <a:ln w="9525">
              <a:noFill/>
              <a:round/>
              <a:headEnd/>
              <a:tailEnd/>
            </a:ln>
          </p:spPr>
          <p:txBody>
            <a:bodyPr/>
            <a:lstStyle/>
            <a:p>
              <a:pPr fontAlgn="auto">
                <a:spcBef>
                  <a:spcPts val="0"/>
                </a:spcBef>
                <a:spcAft>
                  <a:spcPts val="0"/>
                </a:spcAft>
                <a:defRPr/>
              </a:pPr>
              <a:endParaRPr lang="es-ES">
                <a:latin typeface="+mn-lt"/>
              </a:endParaRPr>
            </a:p>
          </p:txBody>
        </p:sp>
        <p:sp>
          <p:nvSpPr>
            <p:cNvPr id="10" name="Freeform 16"/>
            <p:cNvSpPr>
              <a:spLocks/>
            </p:cNvSpPr>
            <p:nvPr/>
          </p:nvSpPr>
          <p:spPr bwMode="auto">
            <a:xfrm>
              <a:off x="150814" y="6642100"/>
              <a:ext cx="88900" cy="76200"/>
            </a:xfrm>
            <a:custGeom>
              <a:avLst/>
              <a:gdLst/>
              <a:ahLst/>
              <a:cxnLst>
                <a:cxn ang="0">
                  <a:pos x="7" y="1"/>
                </a:cxn>
                <a:cxn ang="0">
                  <a:pos x="10" y="1"/>
                </a:cxn>
                <a:cxn ang="0">
                  <a:pos x="11" y="5"/>
                </a:cxn>
                <a:cxn ang="0">
                  <a:pos x="10" y="9"/>
                </a:cxn>
                <a:cxn ang="0">
                  <a:pos x="6" y="10"/>
                </a:cxn>
                <a:cxn ang="0">
                  <a:pos x="1" y="8"/>
                </a:cxn>
                <a:cxn ang="0">
                  <a:pos x="1" y="5"/>
                </a:cxn>
                <a:cxn ang="0">
                  <a:pos x="3" y="2"/>
                </a:cxn>
                <a:cxn ang="0">
                  <a:pos x="7" y="1"/>
                </a:cxn>
              </a:cxnLst>
              <a:rect l="0" t="0" r="r" b="b"/>
              <a:pathLst>
                <a:path w="12" h="10">
                  <a:moveTo>
                    <a:pt x="7" y="1"/>
                  </a:moveTo>
                  <a:cubicBezTo>
                    <a:pt x="8" y="0"/>
                    <a:pt x="9" y="0"/>
                    <a:pt x="10" y="1"/>
                  </a:cubicBezTo>
                  <a:cubicBezTo>
                    <a:pt x="11" y="2"/>
                    <a:pt x="11" y="3"/>
                    <a:pt x="11" y="5"/>
                  </a:cubicBezTo>
                  <a:cubicBezTo>
                    <a:pt x="12" y="7"/>
                    <a:pt x="11" y="8"/>
                    <a:pt x="10" y="9"/>
                  </a:cubicBezTo>
                  <a:cubicBezTo>
                    <a:pt x="9" y="10"/>
                    <a:pt x="7" y="10"/>
                    <a:pt x="6" y="10"/>
                  </a:cubicBezTo>
                  <a:cubicBezTo>
                    <a:pt x="4" y="9"/>
                    <a:pt x="2" y="9"/>
                    <a:pt x="1" y="8"/>
                  </a:cubicBezTo>
                  <a:cubicBezTo>
                    <a:pt x="0" y="7"/>
                    <a:pt x="0" y="6"/>
                    <a:pt x="1" y="5"/>
                  </a:cubicBezTo>
                  <a:cubicBezTo>
                    <a:pt x="1" y="4"/>
                    <a:pt x="2" y="3"/>
                    <a:pt x="3" y="2"/>
                  </a:cubicBezTo>
                  <a:cubicBezTo>
                    <a:pt x="4" y="2"/>
                    <a:pt x="5" y="1"/>
                    <a:pt x="7" y="1"/>
                  </a:cubicBezTo>
                  <a:close/>
                </a:path>
              </a:pathLst>
            </a:custGeom>
            <a:solidFill>
              <a:schemeClr val="bg1">
                <a:lumMod val="65000"/>
              </a:schemeClr>
            </a:solidFill>
            <a:ln w="9525">
              <a:noFill/>
              <a:round/>
              <a:headEnd/>
              <a:tailEnd/>
            </a:ln>
          </p:spPr>
          <p:txBody>
            <a:bodyPr/>
            <a:lstStyle/>
            <a:p>
              <a:pPr fontAlgn="auto">
                <a:spcBef>
                  <a:spcPts val="0"/>
                </a:spcBef>
                <a:spcAft>
                  <a:spcPts val="0"/>
                </a:spcAft>
                <a:defRPr/>
              </a:pPr>
              <a:endParaRPr lang="es-ES">
                <a:latin typeface="+mn-lt"/>
              </a:endParaRPr>
            </a:p>
          </p:txBody>
        </p:sp>
        <p:sp>
          <p:nvSpPr>
            <p:cNvPr id="11" name="Freeform 17"/>
            <p:cNvSpPr>
              <a:spLocks/>
            </p:cNvSpPr>
            <p:nvPr/>
          </p:nvSpPr>
          <p:spPr bwMode="auto">
            <a:xfrm>
              <a:off x="165101" y="6664325"/>
              <a:ext cx="38100" cy="23813"/>
            </a:xfrm>
            <a:custGeom>
              <a:avLst/>
              <a:gdLst/>
              <a:ahLst/>
              <a:cxnLst>
                <a:cxn ang="0">
                  <a:pos x="3" y="0"/>
                </a:cxn>
                <a:cxn ang="0">
                  <a:pos x="5" y="1"/>
                </a:cxn>
                <a:cxn ang="0">
                  <a:pos x="2" y="3"/>
                </a:cxn>
                <a:cxn ang="0">
                  <a:pos x="0" y="2"/>
                </a:cxn>
                <a:cxn ang="0">
                  <a:pos x="3" y="0"/>
                </a:cxn>
              </a:cxnLst>
              <a:rect l="0" t="0" r="r" b="b"/>
              <a:pathLst>
                <a:path w="5" h="3">
                  <a:moveTo>
                    <a:pt x="3" y="0"/>
                  </a:moveTo>
                  <a:cubicBezTo>
                    <a:pt x="4" y="0"/>
                    <a:pt x="5" y="0"/>
                    <a:pt x="5" y="1"/>
                  </a:cubicBezTo>
                  <a:cubicBezTo>
                    <a:pt x="4" y="3"/>
                    <a:pt x="3" y="3"/>
                    <a:pt x="2" y="3"/>
                  </a:cubicBezTo>
                  <a:cubicBezTo>
                    <a:pt x="0" y="3"/>
                    <a:pt x="0" y="3"/>
                    <a:pt x="0" y="2"/>
                  </a:cubicBezTo>
                  <a:cubicBezTo>
                    <a:pt x="0" y="1"/>
                    <a:pt x="2" y="0"/>
                    <a:pt x="3" y="0"/>
                  </a:cubicBezTo>
                  <a:close/>
                </a:path>
              </a:pathLst>
            </a:custGeom>
            <a:solidFill>
              <a:srgbClr val="FFFFFF"/>
            </a:solidFill>
            <a:ln w="9525">
              <a:noFill/>
              <a:round/>
              <a:headEnd/>
              <a:tailEnd/>
            </a:ln>
          </p:spPr>
          <p:txBody>
            <a:bodyPr/>
            <a:lstStyle/>
            <a:p>
              <a:pPr fontAlgn="auto">
                <a:spcBef>
                  <a:spcPts val="0"/>
                </a:spcBef>
                <a:spcAft>
                  <a:spcPts val="0"/>
                </a:spcAft>
                <a:defRPr/>
              </a:pPr>
              <a:endParaRPr lang="es-ES">
                <a:latin typeface="+mn-lt"/>
              </a:endParaRPr>
            </a:p>
          </p:txBody>
        </p:sp>
        <p:sp>
          <p:nvSpPr>
            <p:cNvPr id="12" name="Freeform 18"/>
            <p:cNvSpPr>
              <a:spLocks/>
            </p:cNvSpPr>
            <p:nvPr/>
          </p:nvSpPr>
          <p:spPr bwMode="auto">
            <a:xfrm>
              <a:off x="68263" y="6680200"/>
              <a:ext cx="58737" cy="60325"/>
            </a:xfrm>
            <a:custGeom>
              <a:avLst/>
              <a:gdLst/>
              <a:ahLst/>
              <a:cxnLst>
                <a:cxn ang="0">
                  <a:pos x="5" y="0"/>
                </a:cxn>
                <a:cxn ang="0">
                  <a:pos x="7" y="2"/>
                </a:cxn>
                <a:cxn ang="0">
                  <a:pos x="8" y="4"/>
                </a:cxn>
                <a:cxn ang="0">
                  <a:pos x="6" y="6"/>
                </a:cxn>
                <a:cxn ang="0">
                  <a:pos x="3" y="7"/>
                </a:cxn>
                <a:cxn ang="0">
                  <a:pos x="1" y="7"/>
                </a:cxn>
                <a:cxn ang="0">
                  <a:pos x="0" y="4"/>
                </a:cxn>
                <a:cxn ang="0">
                  <a:pos x="2" y="1"/>
                </a:cxn>
                <a:cxn ang="0">
                  <a:pos x="5" y="0"/>
                </a:cxn>
              </a:cxnLst>
              <a:rect l="0" t="0" r="r" b="b"/>
              <a:pathLst>
                <a:path w="8" h="8">
                  <a:moveTo>
                    <a:pt x="5" y="0"/>
                  </a:moveTo>
                  <a:cubicBezTo>
                    <a:pt x="6" y="1"/>
                    <a:pt x="7" y="1"/>
                    <a:pt x="7" y="2"/>
                  </a:cubicBezTo>
                  <a:cubicBezTo>
                    <a:pt x="8" y="3"/>
                    <a:pt x="8" y="3"/>
                    <a:pt x="8" y="4"/>
                  </a:cubicBezTo>
                  <a:cubicBezTo>
                    <a:pt x="8" y="5"/>
                    <a:pt x="7" y="6"/>
                    <a:pt x="6" y="6"/>
                  </a:cubicBezTo>
                  <a:cubicBezTo>
                    <a:pt x="5" y="7"/>
                    <a:pt x="4" y="7"/>
                    <a:pt x="3" y="7"/>
                  </a:cubicBezTo>
                  <a:cubicBezTo>
                    <a:pt x="2" y="8"/>
                    <a:pt x="1" y="7"/>
                    <a:pt x="1" y="7"/>
                  </a:cubicBezTo>
                  <a:cubicBezTo>
                    <a:pt x="0" y="6"/>
                    <a:pt x="0" y="5"/>
                    <a:pt x="0" y="4"/>
                  </a:cubicBezTo>
                  <a:cubicBezTo>
                    <a:pt x="0" y="2"/>
                    <a:pt x="1" y="1"/>
                    <a:pt x="2" y="1"/>
                  </a:cubicBezTo>
                  <a:cubicBezTo>
                    <a:pt x="2" y="0"/>
                    <a:pt x="4" y="0"/>
                    <a:pt x="5" y="0"/>
                  </a:cubicBezTo>
                  <a:close/>
                </a:path>
              </a:pathLst>
            </a:custGeom>
            <a:solidFill>
              <a:schemeClr val="bg1">
                <a:lumMod val="50000"/>
              </a:schemeClr>
            </a:solidFill>
            <a:ln w="9525">
              <a:noFill/>
              <a:round/>
              <a:headEnd/>
              <a:tailEnd/>
            </a:ln>
          </p:spPr>
          <p:txBody>
            <a:bodyPr/>
            <a:lstStyle/>
            <a:p>
              <a:pPr fontAlgn="auto">
                <a:spcBef>
                  <a:spcPts val="0"/>
                </a:spcBef>
                <a:spcAft>
                  <a:spcPts val="0"/>
                </a:spcAft>
                <a:defRPr/>
              </a:pPr>
              <a:endParaRPr lang="es-ES">
                <a:latin typeface="+mn-lt"/>
              </a:endParaRPr>
            </a:p>
          </p:txBody>
        </p:sp>
        <p:sp>
          <p:nvSpPr>
            <p:cNvPr id="13" name="Freeform 19"/>
            <p:cNvSpPr>
              <a:spLocks/>
            </p:cNvSpPr>
            <p:nvPr/>
          </p:nvSpPr>
          <p:spPr bwMode="auto">
            <a:xfrm>
              <a:off x="60325" y="6672263"/>
              <a:ext cx="60325" cy="60325"/>
            </a:xfrm>
            <a:custGeom>
              <a:avLst/>
              <a:gdLst/>
              <a:ahLst/>
              <a:cxnLst>
                <a:cxn ang="0">
                  <a:pos x="5" y="1"/>
                </a:cxn>
                <a:cxn ang="0">
                  <a:pos x="7" y="2"/>
                </a:cxn>
                <a:cxn ang="0">
                  <a:pos x="8" y="4"/>
                </a:cxn>
                <a:cxn ang="0">
                  <a:pos x="6" y="6"/>
                </a:cxn>
                <a:cxn ang="0">
                  <a:pos x="4" y="7"/>
                </a:cxn>
                <a:cxn ang="0">
                  <a:pos x="1" y="6"/>
                </a:cxn>
                <a:cxn ang="0">
                  <a:pos x="1" y="4"/>
                </a:cxn>
                <a:cxn ang="0">
                  <a:pos x="2" y="1"/>
                </a:cxn>
                <a:cxn ang="0">
                  <a:pos x="5" y="1"/>
                </a:cxn>
              </a:cxnLst>
              <a:rect l="0" t="0" r="r" b="b"/>
              <a:pathLst>
                <a:path w="8" h="8">
                  <a:moveTo>
                    <a:pt x="5" y="1"/>
                  </a:moveTo>
                  <a:cubicBezTo>
                    <a:pt x="6" y="1"/>
                    <a:pt x="7" y="2"/>
                    <a:pt x="7" y="2"/>
                  </a:cubicBezTo>
                  <a:cubicBezTo>
                    <a:pt x="8" y="3"/>
                    <a:pt x="8" y="4"/>
                    <a:pt x="8" y="4"/>
                  </a:cubicBezTo>
                  <a:cubicBezTo>
                    <a:pt x="8" y="5"/>
                    <a:pt x="7" y="6"/>
                    <a:pt x="6" y="6"/>
                  </a:cubicBezTo>
                  <a:cubicBezTo>
                    <a:pt x="5" y="7"/>
                    <a:pt x="5" y="7"/>
                    <a:pt x="4" y="7"/>
                  </a:cubicBezTo>
                  <a:cubicBezTo>
                    <a:pt x="3" y="8"/>
                    <a:pt x="2" y="7"/>
                    <a:pt x="1" y="6"/>
                  </a:cubicBezTo>
                  <a:cubicBezTo>
                    <a:pt x="1" y="6"/>
                    <a:pt x="0" y="5"/>
                    <a:pt x="1" y="4"/>
                  </a:cubicBezTo>
                  <a:cubicBezTo>
                    <a:pt x="1" y="3"/>
                    <a:pt x="1" y="2"/>
                    <a:pt x="2" y="1"/>
                  </a:cubicBezTo>
                  <a:cubicBezTo>
                    <a:pt x="3" y="0"/>
                    <a:pt x="4" y="0"/>
                    <a:pt x="5" y="1"/>
                  </a:cubicBezTo>
                  <a:close/>
                </a:path>
              </a:pathLst>
            </a:custGeom>
            <a:solidFill>
              <a:schemeClr val="bg1">
                <a:lumMod val="65000"/>
              </a:schemeClr>
            </a:solidFill>
            <a:ln w="9525">
              <a:noFill/>
              <a:round/>
              <a:headEnd/>
              <a:tailEnd/>
            </a:ln>
          </p:spPr>
          <p:txBody>
            <a:bodyPr/>
            <a:lstStyle/>
            <a:p>
              <a:pPr fontAlgn="auto">
                <a:spcBef>
                  <a:spcPts val="0"/>
                </a:spcBef>
                <a:spcAft>
                  <a:spcPts val="0"/>
                </a:spcAft>
                <a:defRPr/>
              </a:pPr>
              <a:endParaRPr lang="es-ES">
                <a:latin typeface="+mn-lt"/>
              </a:endParaRPr>
            </a:p>
          </p:txBody>
        </p:sp>
        <p:sp>
          <p:nvSpPr>
            <p:cNvPr id="14" name="Freeform 20"/>
            <p:cNvSpPr>
              <a:spLocks/>
            </p:cNvSpPr>
            <p:nvPr/>
          </p:nvSpPr>
          <p:spPr bwMode="auto">
            <a:xfrm>
              <a:off x="74613" y="6702425"/>
              <a:ext cx="23812" cy="22225"/>
            </a:xfrm>
            <a:custGeom>
              <a:avLst/>
              <a:gdLst/>
              <a:ahLst/>
              <a:cxnLst>
                <a:cxn ang="0">
                  <a:pos x="2" y="0"/>
                </a:cxn>
                <a:cxn ang="0">
                  <a:pos x="3" y="1"/>
                </a:cxn>
                <a:cxn ang="0">
                  <a:pos x="1" y="3"/>
                </a:cxn>
                <a:cxn ang="0">
                  <a:pos x="0" y="1"/>
                </a:cxn>
                <a:cxn ang="0">
                  <a:pos x="2" y="0"/>
                </a:cxn>
              </a:cxnLst>
              <a:rect l="0" t="0" r="r" b="b"/>
              <a:pathLst>
                <a:path w="3" h="3">
                  <a:moveTo>
                    <a:pt x="2" y="0"/>
                  </a:moveTo>
                  <a:cubicBezTo>
                    <a:pt x="3" y="0"/>
                    <a:pt x="3" y="1"/>
                    <a:pt x="3" y="1"/>
                  </a:cubicBezTo>
                  <a:cubicBezTo>
                    <a:pt x="3" y="2"/>
                    <a:pt x="2" y="3"/>
                    <a:pt x="1" y="3"/>
                  </a:cubicBezTo>
                  <a:cubicBezTo>
                    <a:pt x="0" y="3"/>
                    <a:pt x="0" y="2"/>
                    <a:pt x="0" y="1"/>
                  </a:cubicBezTo>
                  <a:cubicBezTo>
                    <a:pt x="0" y="0"/>
                    <a:pt x="1" y="0"/>
                    <a:pt x="2" y="0"/>
                  </a:cubicBezTo>
                  <a:close/>
                </a:path>
              </a:pathLst>
            </a:custGeom>
            <a:solidFill>
              <a:srgbClr val="FFFFFF"/>
            </a:solidFill>
            <a:ln w="9525">
              <a:noFill/>
              <a:round/>
              <a:headEnd/>
              <a:tailEnd/>
            </a:ln>
          </p:spPr>
          <p:txBody>
            <a:bodyPr/>
            <a:lstStyle/>
            <a:p>
              <a:pPr fontAlgn="auto">
                <a:spcBef>
                  <a:spcPts val="0"/>
                </a:spcBef>
                <a:spcAft>
                  <a:spcPts val="0"/>
                </a:spcAft>
                <a:defRPr/>
              </a:pPr>
              <a:endParaRPr lang="es-ES">
                <a:latin typeface="+mn-lt"/>
              </a:endParaRPr>
            </a:p>
          </p:txBody>
        </p:sp>
        <p:sp>
          <p:nvSpPr>
            <p:cNvPr id="15" name="Oval 21"/>
            <p:cNvSpPr>
              <a:spLocks noChangeArrowheads="1"/>
            </p:cNvSpPr>
            <p:nvPr/>
          </p:nvSpPr>
          <p:spPr bwMode="auto">
            <a:xfrm>
              <a:off x="90488" y="6657975"/>
              <a:ext cx="14287" cy="14288"/>
            </a:xfrm>
            <a:prstGeom prst="ellipse">
              <a:avLst/>
            </a:prstGeom>
            <a:solidFill>
              <a:srgbClr val="FFFFFF"/>
            </a:solidFill>
            <a:ln w="9525">
              <a:noFill/>
              <a:round/>
              <a:headEnd/>
              <a:tailEnd/>
            </a:ln>
          </p:spPr>
          <p:txBody>
            <a:bodyPr/>
            <a:lstStyle/>
            <a:p>
              <a:pPr fontAlgn="auto">
                <a:spcBef>
                  <a:spcPts val="0"/>
                </a:spcBef>
                <a:spcAft>
                  <a:spcPts val="0"/>
                </a:spcAft>
                <a:defRPr/>
              </a:pPr>
              <a:endParaRPr lang="es-ES">
                <a:latin typeface="+mn-lt"/>
              </a:endParaRPr>
            </a:p>
          </p:txBody>
        </p:sp>
        <p:sp>
          <p:nvSpPr>
            <p:cNvPr id="16" name="Oval 22"/>
            <p:cNvSpPr>
              <a:spLocks noChangeArrowheads="1"/>
            </p:cNvSpPr>
            <p:nvPr/>
          </p:nvSpPr>
          <p:spPr bwMode="auto">
            <a:xfrm>
              <a:off x="134938" y="6694488"/>
              <a:ext cx="15875" cy="15875"/>
            </a:xfrm>
            <a:prstGeom prst="ellipse">
              <a:avLst/>
            </a:prstGeom>
            <a:solidFill>
              <a:srgbClr val="FFFFFF"/>
            </a:solidFill>
            <a:ln w="9525">
              <a:noFill/>
              <a:round/>
              <a:headEnd/>
              <a:tailEnd/>
            </a:ln>
          </p:spPr>
          <p:txBody>
            <a:bodyPr/>
            <a:lstStyle/>
            <a:p>
              <a:pPr fontAlgn="auto">
                <a:spcBef>
                  <a:spcPts val="0"/>
                </a:spcBef>
                <a:spcAft>
                  <a:spcPts val="0"/>
                </a:spcAft>
                <a:defRPr/>
              </a:pPr>
              <a:endParaRPr lang="es-ES">
                <a:latin typeface="+mn-lt"/>
              </a:endParaRPr>
            </a:p>
          </p:txBody>
        </p:sp>
        <p:sp>
          <p:nvSpPr>
            <p:cNvPr id="17" name="Oval 23"/>
            <p:cNvSpPr>
              <a:spLocks noChangeArrowheads="1"/>
            </p:cNvSpPr>
            <p:nvPr/>
          </p:nvSpPr>
          <p:spPr bwMode="auto">
            <a:xfrm>
              <a:off x="187326" y="6627813"/>
              <a:ext cx="15875" cy="22225"/>
            </a:xfrm>
            <a:prstGeom prst="ellipse">
              <a:avLst/>
            </a:prstGeom>
            <a:solidFill>
              <a:srgbClr val="FFFFFF"/>
            </a:solidFill>
            <a:ln w="9525">
              <a:noFill/>
              <a:round/>
              <a:headEnd/>
              <a:tailEnd/>
            </a:ln>
          </p:spPr>
          <p:txBody>
            <a:bodyPr/>
            <a:lstStyle/>
            <a:p>
              <a:pPr fontAlgn="auto">
                <a:spcBef>
                  <a:spcPts val="0"/>
                </a:spcBef>
                <a:spcAft>
                  <a:spcPts val="0"/>
                </a:spcAft>
                <a:defRPr/>
              </a:pPr>
              <a:endParaRPr lang="es-ES">
                <a:latin typeface="+mn-lt"/>
              </a:endParaRPr>
            </a:p>
          </p:txBody>
        </p:sp>
      </p:grpSp>
      <p:sp>
        <p:nvSpPr>
          <p:cNvPr id="18" name="Freeform 31">
            <a:hlinkClick r:id="" action="ppaction://hlinkshowjump?jump=previousslide"/>
          </p:cNvPr>
          <p:cNvSpPr>
            <a:spLocks/>
          </p:cNvSpPr>
          <p:nvPr userDrawn="1"/>
        </p:nvSpPr>
        <p:spPr bwMode="auto">
          <a:xfrm>
            <a:off x="8445500" y="6467475"/>
            <a:ext cx="274638" cy="306388"/>
          </a:xfrm>
          <a:custGeom>
            <a:avLst/>
            <a:gdLst/>
            <a:ahLst/>
            <a:cxnLst>
              <a:cxn ang="0">
                <a:pos x="18" y="7"/>
              </a:cxn>
              <a:cxn ang="0">
                <a:pos x="35" y="7"/>
              </a:cxn>
              <a:cxn ang="0">
                <a:pos x="35" y="32"/>
              </a:cxn>
              <a:cxn ang="0">
                <a:pos x="18" y="32"/>
              </a:cxn>
              <a:cxn ang="0">
                <a:pos x="18" y="39"/>
              </a:cxn>
              <a:cxn ang="0">
                <a:pos x="0" y="20"/>
              </a:cxn>
              <a:cxn ang="0">
                <a:pos x="18" y="0"/>
              </a:cxn>
              <a:cxn ang="0">
                <a:pos x="18" y="7"/>
              </a:cxn>
            </a:cxnLst>
            <a:rect l="0" t="0" r="r" b="b"/>
            <a:pathLst>
              <a:path w="35" h="39">
                <a:moveTo>
                  <a:pt x="18" y="7"/>
                </a:moveTo>
                <a:lnTo>
                  <a:pt x="35" y="7"/>
                </a:lnTo>
                <a:lnTo>
                  <a:pt x="35" y="32"/>
                </a:lnTo>
                <a:lnTo>
                  <a:pt x="18" y="32"/>
                </a:lnTo>
                <a:lnTo>
                  <a:pt x="18" y="39"/>
                </a:lnTo>
                <a:lnTo>
                  <a:pt x="0" y="20"/>
                </a:lnTo>
                <a:lnTo>
                  <a:pt x="18" y="0"/>
                </a:lnTo>
                <a:lnTo>
                  <a:pt x="18" y="7"/>
                </a:lnTo>
                <a:close/>
              </a:path>
            </a:pathLst>
          </a:custGeom>
          <a:solidFill>
            <a:schemeClr val="bg1">
              <a:lumMod val="50000"/>
            </a:schemeClr>
          </a:solidFill>
          <a:ln w="9525">
            <a:noFill/>
            <a:round/>
            <a:headEnd/>
            <a:tailEnd/>
          </a:ln>
        </p:spPr>
        <p:txBody>
          <a:bodyPr/>
          <a:lstStyle/>
          <a:p>
            <a:pPr fontAlgn="auto">
              <a:spcBef>
                <a:spcPts val="0"/>
              </a:spcBef>
              <a:spcAft>
                <a:spcPts val="0"/>
              </a:spcAft>
              <a:defRPr/>
            </a:pPr>
            <a:endParaRPr lang="es-ES">
              <a:latin typeface="+mn-lt"/>
            </a:endParaRPr>
          </a:p>
        </p:txBody>
      </p:sp>
      <p:sp>
        <p:nvSpPr>
          <p:cNvPr id="19" name="Freeform 32">
            <a:hlinkClick r:id="" action="ppaction://hlinkshowjump?jump=nextslide"/>
          </p:cNvPr>
          <p:cNvSpPr>
            <a:spLocks/>
          </p:cNvSpPr>
          <p:nvPr userDrawn="1"/>
        </p:nvSpPr>
        <p:spPr bwMode="auto">
          <a:xfrm>
            <a:off x="8805863" y="6467475"/>
            <a:ext cx="276225" cy="306388"/>
          </a:xfrm>
          <a:custGeom>
            <a:avLst/>
            <a:gdLst/>
            <a:ahLst/>
            <a:cxnLst>
              <a:cxn ang="0">
                <a:pos x="17" y="7"/>
              </a:cxn>
              <a:cxn ang="0">
                <a:pos x="0" y="7"/>
              </a:cxn>
              <a:cxn ang="0">
                <a:pos x="0" y="32"/>
              </a:cxn>
              <a:cxn ang="0">
                <a:pos x="17" y="32"/>
              </a:cxn>
              <a:cxn ang="0">
                <a:pos x="17" y="39"/>
              </a:cxn>
              <a:cxn ang="0">
                <a:pos x="35" y="20"/>
              </a:cxn>
              <a:cxn ang="0">
                <a:pos x="17" y="0"/>
              </a:cxn>
              <a:cxn ang="0">
                <a:pos x="17" y="7"/>
              </a:cxn>
            </a:cxnLst>
            <a:rect l="0" t="0" r="r" b="b"/>
            <a:pathLst>
              <a:path w="35" h="39">
                <a:moveTo>
                  <a:pt x="17" y="7"/>
                </a:moveTo>
                <a:lnTo>
                  <a:pt x="0" y="7"/>
                </a:lnTo>
                <a:lnTo>
                  <a:pt x="0" y="32"/>
                </a:lnTo>
                <a:lnTo>
                  <a:pt x="17" y="32"/>
                </a:lnTo>
                <a:lnTo>
                  <a:pt x="17" y="39"/>
                </a:lnTo>
                <a:lnTo>
                  <a:pt x="35" y="20"/>
                </a:lnTo>
                <a:lnTo>
                  <a:pt x="17" y="0"/>
                </a:lnTo>
                <a:lnTo>
                  <a:pt x="17" y="7"/>
                </a:lnTo>
                <a:close/>
              </a:path>
            </a:pathLst>
          </a:custGeom>
          <a:solidFill>
            <a:schemeClr val="bg1">
              <a:lumMod val="50000"/>
            </a:schemeClr>
          </a:solidFill>
          <a:ln w="9525">
            <a:noFill/>
            <a:round/>
            <a:headEnd/>
            <a:tailEnd/>
          </a:ln>
        </p:spPr>
        <p:txBody>
          <a:bodyPr/>
          <a:lstStyle/>
          <a:p>
            <a:pPr fontAlgn="auto">
              <a:spcBef>
                <a:spcPts val="0"/>
              </a:spcBef>
              <a:spcAft>
                <a:spcPts val="0"/>
              </a:spcAft>
              <a:defRPr/>
            </a:pPr>
            <a:endParaRPr lang="es-ES">
              <a:latin typeface="+mn-lt"/>
            </a:endParaRPr>
          </a:p>
        </p:txBody>
      </p:sp>
      <p:sp>
        <p:nvSpPr>
          <p:cNvPr id="20" name="Rectangle 33"/>
          <p:cNvSpPr>
            <a:spLocks noChangeArrowheads="1"/>
          </p:cNvSpPr>
          <p:nvPr userDrawn="1"/>
        </p:nvSpPr>
        <p:spPr bwMode="auto">
          <a:xfrm>
            <a:off x="8759825" y="6523038"/>
            <a:ext cx="15875" cy="195262"/>
          </a:xfrm>
          <a:prstGeom prst="rect">
            <a:avLst/>
          </a:prstGeom>
          <a:solidFill>
            <a:schemeClr val="bg1">
              <a:lumMod val="50000"/>
            </a:schemeClr>
          </a:solidFill>
          <a:ln w="9525">
            <a:noFill/>
            <a:miter lim="800000"/>
            <a:headEnd/>
            <a:tailEnd/>
          </a:ln>
        </p:spPr>
        <p:txBody>
          <a:bodyPr/>
          <a:lstStyle/>
          <a:p>
            <a:pPr fontAlgn="auto">
              <a:spcBef>
                <a:spcPts val="0"/>
              </a:spcBef>
              <a:spcAft>
                <a:spcPts val="0"/>
              </a:spcAft>
              <a:defRPr/>
            </a:pPr>
            <a:endParaRPr lang="es-ES">
              <a:latin typeface="+mn-lt"/>
            </a:endParaRPr>
          </a:p>
        </p:txBody>
      </p:sp>
      <p:grpSp>
        <p:nvGrpSpPr>
          <p:cNvPr id="21" name="Group 4"/>
          <p:cNvGrpSpPr>
            <a:grpSpLocks noChangeAspect="1"/>
          </p:cNvGrpSpPr>
          <p:nvPr userDrawn="1"/>
        </p:nvGrpSpPr>
        <p:grpSpPr bwMode="auto">
          <a:xfrm>
            <a:off x="0" y="0"/>
            <a:ext cx="8358188" cy="1000125"/>
            <a:chOff x="0" y="0"/>
            <a:chExt cx="5265" cy="630"/>
          </a:xfrm>
        </p:grpSpPr>
        <p:sp>
          <p:nvSpPr>
            <p:cNvPr id="22" name="AutoShape 3"/>
            <p:cNvSpPr>
              <a:spLocks noChangeAspect="1" noChangeArrowheads="1" noTextEdit="1"/>
            </p:cNvSpPr>
            <p:nvPr userDrawn="1"/>
          </p:nvSpPr>
          <p:spPr bwMode="auto">
            <a:xfrm>
              <a:off x="0" y="0"/>
              <a:ext cx="5265" cy="630"/>
            </a:xfrm>
            <a:prstGeom prst="rect">
              <a:avLst/>
            </a:prstGeom>
            <a:noFill/>
            <a:ln w="9525">
              <a:noFill/>
              <a:miter lim="800000"/>
              <a:headEnd/>
              <a:tailEnd/>
            </a:ln>
          </p:spPr>
          <p:txBody>
            <a:bodyPr/>
            <a:lstStyle/>
            <a:p>
              <a:pPr>
                <a:defRPr/>
              </a:pPr>
              <a:endParaRPr lang="es-ES"/>
            </a:p>
          </p:txBody>
        </p:sp>
        <p:sp>
          <p:nvSpPr>
            <p:cNvPr id="23" name="Freeform 5"/>
            <p:cNvSpPr>
              <a:spLocks/>
            </p:cNvSpPr>
            <p:nvPr userDrawn="1"/>
          </p:nvSpPr>
          <p:spPr bwMode="auto">
            <a:xfrm>
              <a:off x="9" y="17"/>
              <a:ext cx="5245" cy="591"/>
            </a:xfrm>
            <a:custGeom>
              <a:avLst/>
              <a:gdLst/>
              <a:ahLst/>
              <a:cxnLst>
                <a:cxn ang="0">
                  <a:pos x="0" y="0"/>
                </a:cxn>
                <a:cxn ang="0">
                  <a:pos x="1105" y="0"/>
                </a:cxn>
                <a:cxn ang="0">
                  <a:pos x="1043" y="34"/>
                </a:cxn>
                <a:cxn ang="0">
                  <a:pos x="314" y="34"/>
                </a:cxn>
                <a:cxn ang="0">
                  <a:pos x="0" y="71"/>
                </a:cxn>
                <a:cxn ang="0">
                  <a:pos x="0" y="0"/>
                </a:cxn>
              </a:cxnLst>
              <a:rect l="0" t="0" r="r" b="b"/>
              <a:pathLst>
                <a:path w="1105" h="71">
                  <a:moveTo>
                    <a:pt x="0" y="0"/>
                  </a:moveTo>
                  <a:lnTo>
                    <a:pt x="1105" y="0"/>
                  </a:lnTo>
                  <a:lnTo>
                    <a:pt x="1043" y="34"/>
                  </a:lnTo>
                  <a:lnTo>
                    <a:pt x="314" y="34"/>
                  </a:lnTo>
                  <a:lnTo>
                    <a:pt x="0" y="71"/>
                  </a:lnTo>
                  <a:lnTo>
                    <a:pt x="0" y="0"/>
                  </a:lnTo>
                  <a:close/>
                </a:path>
              </a:pathLst>
            </a:custGeom>
            <a:solidFill>
              <a:schemeClr val="bg1">
                <a:lumMod val="85000"/>
              </a:schemeClr>
            </a:solidFill>
            <a:ln w="9525">
              <a:noFill/>
              <a:round/>
              <a:headEnd/>
              <a:tailEnd/>
            </a:ln>
          </p:spPr>
          <p:txBody>
            <a:bodyPr/>
            <a:lstStyle/>
            <a:p>
              <a:pPr>
                <a:defRPr/>
              </a:pPr>
              <a:endParaRPr lang="es-ES"/>
            </a:p>
          </p:txBody>
        </p:sp>
        <p:sp>
          <p:nvSpPr>
            <p:cNvPr id="24" name="Freeform 6"/>
            <p:cNvSpPr>
              <a:spLocks/>
            </p:cNvSpPr>
            <p:nvPr userDrawn="1"/>
          </p:nvSpPr>
          <p:spPr bwMode="auto">
            <a:xfrm>
              <a:off x="1509" y="67"/>
              <a:ext cx="3693" cy="233"/>
            </a:xfrm>
            <a:custGeom>
              <a:avLst/>
              <a:gdLst/>
              <a:ahLst/>
              <a:cxnLst>
                <a:cxn ang="0">
                  <a:pos x="778" y="0"/>
                </a:cxn>
                <a:cxn ang="0">
                  <a:pos x="708" y="0"/>
                </a:cxn>
                <a:cxn ang="0">
                  <a:pos x="685" y="9"/>
                </a:cxn>
                <a:cxn ang="0">
                  <a:pos x="634" y="9"/>
                </a:cxn>
                <a:cxn ang="0">
                  <a:pos x="600" y="22"/>
                </a:cxn>
                <a:cxn ang="0">
                  <a:pos x="23" y="22"/>
                </a:cxn>
                <a:cxn ang="0">
                  <a:pos x="0" y="28"/>
                </a:cxn>
                <a:cxn ang="0">
                  <a:pos x="727" y="27"/>
                </a:cxn>
                <a:cxn ang="0">
                  <a:pos x="778" y="0"/>
                </a:cxn>
              </a:cxnLst>
              <a:rect l="0" t="0" r="r" b="b"/>
              <a:pathLst>
                <a:path w="778" h="28">
                  <a:moveTo>
                    <a:pt x="778" y="0"/>
                  </a:moveTo>
                  <a:lnTo>
                    <a:pt x="708" y="0"/>
                  </a:lnTo>
                  <a:lnTo>
                    <a:pt x="685" y="9"/>
                  </a:lnTo>
                  <a:lnTo>
                    <a:pt x="634" y="9"/>
                  </a:lnTo>
                  <a:lnTo>
                    <a:pt x="600" y="22"/>
                  </a:lnTo>
                  <a:lnTo>
                    <a:pt x="23" y="22"/>
                  </a:lnTo>
                  <a:lnTo>
                    <a:pt x="0" y="28"/>
                  </a:lnTo>
                  <a:lnTo>
                    <a:pt x="727" y="27"/>
                  </a:lnTo>
                  <a:lnTo>
                    <a:pt x="778" y="0"/>
                  </a:lnTo>
                  <a:close/>
                </a:path>
              </a:pathLst>
            </a:custGeom>
            <a:solidFill>
              <a:schemeClr val="bg1">
                <a:lumMod val="95000"/>
              </a:schemeClr>
            </a:solidFill>
            <a:ln w="9525">
              <a:noFill/>
              <a:round/>
              <a:headEnd/>
              <a:tailEnd/>
            </a:ln>
          </p:spPr>
          <p:txBody>
            <a:bodyPr/>
            <a:lstStyle/>
            <a:p>
              <a:pPr>
                <a:defRPr/>
              </a:pPr>
              <a:endParaRPr lang="es-ES"/>
            </a:p>
          </p:txBody>
        </p:sp>
        <p:sp>
          <p:nvSpPr>
            <p:cNvPr id="25" name="Freeform 7"/>
            <p:cNvSpPr>
              <a:spLocks/>
            </p:cNvSpPr>
            <p:nvPr userDrawn="1"/>
          </p:nvSpPr>
          <p:spPr bwMode="auto">
            <a:xfrm>
              <a:off x="9" y="133"/>
              <a:ext cx="1861" cy="475"/>
            </a:xfrm>
            <a:custGeom>
              <a:avLst/>
              <a:gdLst/>
              <a:ahLst/>
              <a:cxnLst>
                <a:cxn ang="0">
                  <a:pos x="0" y="17"/>
                </a:cxn>
                <a:cxn ang="0">
                  <a:pos x="156" y="0"/>
                </a:cxn>
                <a:cxn ang="0">
                  <a:pos x="392" y="0"/>
                </a:cxn>
                <a:cxn ang="0">
                  <a:pos x="338" y="13"/>
                </a:cxn>
                <a:cxn ang="0">
                  <a:pos x="176" y="13"/>
                </a:cxn>
                <a:cxn ang="0">
                  <a:pos x="0" y="57"/>
                </a:cxn>
                <a:cxn ang="0">
                  <a:pos x="0" y="17"/>
                </a:cxn>
              </a:cxnLst>
              <a:rect l="0" t="0" r="r" b="b"/>
              <a:pathLst>
                <a:path w="392" h="57">
                  <a:moveTo>
                    <a:pt x="0" y="17"/>
                  </a:moveTo>
                  <a:lnTo>
                    <a:pt x="156" y="0"/>
                  </a:lnTo>
                  <a:lnTo>
                    <a:pt x="392" y="0"/>
                  </a:lnTo>
                  <a:lnTo>
                    <a:pt x="338" y="13"/>
                  </a:lnTo>
                  <a:lnTo>
                    <a:pt x="176" y="13"/>
                  </a:lnTo>
                  <a:lnTo>
                    <a:pt x="0" y="57"/>
                  </a:lnTo>
                  <a:lnTo>
                    <a:pt x="0" y="17"/>
                  </a:lnTo>
                  <a:close/>
                </a:path>
              </a:pathLst>
            </a:custGeom>
            <a:solidFill>
              <a:schemeClr val="bg1">
                <a:lumMod val="75000"/>
              </a:schemeClr>
            </a:solidFill>
            <a:ln w="9525">
              <a:noFill/>
              <a:round/>
              <a:headEnd/>
              <a:tailEnd/>
            </a:ln>
          </p:spPr>
          <p:txBody>
            <a:bodyPr/>
            <a:lstStyle/>
            <a:p>
              <a:pPr>
                <a:defRPr/>
              </a:pPr>
              <a:endParaRPr lang="es-ES"/>
            </a:p>
          </p:txBody>
        </p:sp>
        <p:sp>
          <p:nvSpPr>
            <p:cNvPr id="26" name="Freeform 8"/>
            <p:cNvSpPr>
              <a:spLocks/>
            </p:cNvSpPr>
            <p:nvPr userDrawn="1"/>
          </p:nvSpPr>
          <p:spPr bwMode="auto">
            <a:xfrm>
              <a:off x="9" y="17"/>
              <a:ext cx="4927" cy="258"/>
            </a:xfrm>
            <a:custGeom>
              <a:avLst/>
              <a:gdLst/>
              <a:ahLst/>
              <a:cxnLst>
                <a:cxn ang="0">
                  <a:pos x="0" y="31"/>
                </a:cxn>
                <a:cxn ang="0">
                  <a:pos x="154" y="15"/>
                </a:cxn>
                <a:cxn ang="0">
                  <a:pos x="1002" y="16"/>
                </a:cxn>
                <a:cxn ang="0">
                  <a:pos x="1038" y="0"/>
                </a:cxn>
              </a:cxnLst>
              <a:rect l="0" t="0" r="r" b="b"/>
              <a:pathLst>
                <a:path w="1038" h="31">
                  <a:moveTo>
                    <a:pt x="0" y="31"/>
                  </a:moveTo>
                  <a:lnTo>
                    <a:pt x="154" y="15"/>
                  </a:lnTo>
                  <a:lnTo>
                    <a:pt x="1002" y="16"/>
                  </a:lnTo>
                  <a:lnTo>
                    <a:pt x="1038" y="0"/>
                  </a:lnTo>
                </a:path>
              </a:pathLst>
            </a:custGeom>
            <a:noFill/>
            <a:ln w="0">
              <a:solidFill>
                <a:srgbClr val="FFFFFF"/>
              </a:solidFill>
              <a:prstDash val="solid"/>
              <a:round/>
              <a:headEnd/>
              <a:tailEnd/>
            </a:ln>
          </p:spPr>
          <p:txBody>
            <a:bodyPr/>
            <a:lstStyle/>
            <a:p>
              <a:pPr>
                <a:defRPr/>
              </a:pPr>
              <a:endParaRPr lang="es-ES"/>
            </a:p>
          </p:txBody>
        </p:sp>
        <p:sp>
          <p:nvSpPr>
            <p:cNvPr id="27" name="Freeform 9"/>
            <p:cNvSpPr>
              <a:spLocks/>
            </p:cNvSpPr>
            <p:nvPr userDrawn="1"/>
          </p:nvSpPr>
          <p:spPr bwMode="auto">
            <a:xfrm>
              <a:off x="9" y="25"/>
              <a:ext cx="4685" cy="583"/>
            </a:xfrm>
            <a:custGeom>
              <a:avLst/>
              <a:gdLst/>
              <a:ahLst/>
              <a:cxnLst>
                <a:cxn ang="0">
                  <a:pos x="0" y="70"/>
                </a:cxn>
                <a:cxn ang="0">
                  <a:pos x="174" y="27"/>
                </a:cxn>
                <a:cxn ang="0">
                  <a:pos x="917" y="27"/>
                </a:cxn>
                <a:cxn ang="0">
                  <a:pos x="987" y="0"/>
                </a:cxn>
              </a:cxnLst>
              <a:rect l="0" t="0" r="r" b="b"/>
              <a:pathLst>
                <a:path w="987" h="70">
                  <a:moveTo>
                    <a:pt x="0" y="70"/>
                  </a:moveTo>
                  <a:lnTo>
                    <a:pt x="174" y="27"/>
                  </a:lnTo>
                  <a:lnTo>
                    <a:pt x="917" y="27"/>
                  </a:lnTo>
                  <a:lnTo>
                    <a:pt x="987" y="0"/>
                  </a:lnTo>
                </a:path>
              </a:pathLst>
            </a:custGeom>
            <a:noFill/>
            <a:ln w="0">
              <a:solidFill>
                <a:srgbClr val="FFFFFF"/>
              </a:solidFill>
              <a:prstDash val="solid"/>
              <a:round/>
              <a:headEnd/>
              <a:tailEnd/>
            </a:ln>
          </p:spPr>
          <p:txBody>
            <a:bodyPr/>
            <a:lstStyle/>
            <a:p>
              <a:pPr>
                <a:defRPr/>
              </a:pPr>
              <a:endParaRPr lang="es-ES"/>
            </a:p>
          </p:txBody>
        </p:sp>
        <p:sp>
          <p:nvSpPr>
            <p:cNvPr id="28" name="Freeform 10"/>
            <p:cNvSpPr>
              <a:spLocks/>
            </p:cNvSpPr>
            <p:nvPr userDrawn="1"/>
          </p:nvSpPr>
          <p:spPr bwMode="auto">
            <a:xfrm>
              <a:off x="1490" y="75"/>
              <a:ext cx="3712" cy="225"/>
            </a:xfrm>
            <a:custGeom>
              <a:avLst/>
              <a:gdLst/>
              <a:ahLst/>
              <a:cxnLst>
                <a:cxn ang="0">
                  <a:pos x="0" y="27"/>
                </a:cxn>
                <a:cxn ang="0">
                  <a:pos x="117" y="0"/>
                </a:cxn>
                <a:cxn ang="0">
                  <a:pos x="782" y="0"/>
                </a:cxn>
              </a:cxnLst>
              <a:rect l="0" t="0" r="r" b="b"/>
              <a:pathLst>
                <a:path w="782" h="27">
                  <a:moveTo>
                    <a:pt x="0" y="27"/>
                  </a:moveTo>
                  <a:lnTo>
                    <a:pt x="117" y="0"/>
                  </a:lnTo>
                  <a:lnTo>
                    <a:pt x="782" y="0"/>
                  </a:lnTo>
                </a:path>
              </a:pathLst>
            </a:custGeom>
            <a:noFill/>
            <a:ln w="0">
              <a:solidFill>
                <a:srgbClr val="FFFFFF"/>
              </a:solidFill>
              <a:prstDash val="solid"/>
              <a:round/>
              <a:headEnd/>
              <a:tailEnd/>
            </a:ln>
          </p:spPr>
          <p:txBody>
            <a:bodyPr/>
            <a:lstStyle/>
            <a:p>
              <a:pPr>
                <a:defRPr/>
              </a:pPr>
              <a:endParaRPr lang="es-ES"/>
            </a:p>
          </p:txBody>
        </p:sp>
      </p:grpSp>
      <p:grpSp>
        <p:nvGrpSpPr>
          <p:cNvPr id="29" name="Group 13"/>
          <p:cNvGrpSpPr>
            <a:grpSpLocks noChangeAspect="1"/>
          </p:cNvGrpSpPr>
          <p:nvPr userDrawn="1"/>
        </p:nvGrpSpPr>
        <p:grpSpPr bwMode="auto">
          <a:xfrm>
            <a:off x="8291513" y="66675"/>
            <a:ext cx="219075" cy="219075"/>
            <a:chOff x="5223" y="42"/>
            <a:chExt cx="138" cy="138"/>
          </a:xfrm>
        </p:grpSpPr>
        <p:sp>
          <p:nvSpPr>
            <p:cNvPr id="30" name="AutoShape 12"/>
            <p:cNvSpPr>
              <a:spLocks noChangeAspect="1" noChangeArrowheads="1" noTextEdit="1"/>
            </p:cNvSpPr>
            <p:nvPr userDrawn="1"/>
          </p:nvSpPr>
          <p:spPr bwMode="auto">
            <a:xfrm>
              <a:off x="5223" y="42"/>
              <a:ext cx="138" cy="138"/>
            </a:xfrm>
            <a:prstGeom prst="rect">
              <a:avLst/>
            </a:prstGeom>
            <a:noFill/>
            <a:ln w="9525">
              <a:noFill/>
              <a:miter lim="800000"/>
              <a:headEnd/>
              <a:tailEnd/>
            </a:ln>
          </p:spPr>
          <p:txBody>
            <a:bodyPr/>
            <a:lstStyle/>
            <a:p>
              <a:pPr>
                <a:defRPr/>
              </a:pPr>
              <a:endParaRPr lang="es-ES"/>
            </a:p>
          </p:txBody>
        </p:sp>
        <p:sp>
          <p:nvSpPr>
            <p:cNvPr id="31" name="Freeform 14">
              <a:hlinkClick r:id="rId2" action="ppaction://hlinksldjump"/>
            </p:cNvPr>
            <p:cNvSpPr>
              <a:spLocks noEditPoints="1"/>
            </p:cNvSpPr>
            <p:nvPr userDrawn="1"/>
          </p:nvSpPr>
          <p:spPr bwMode="auto">
            <a:xfrm>
              <a:off x="5228" y="47"/>
              <a:ext cx="123" cy="123"/>
            </a:xfrm>
            <a:custGeom>
              <a:avLst/>
              <a:gdLst/>
              <a:ahLst/>
              <a:cxnLst>
                <a:cxn ang="0">
                  <a:pos x="12" y="0"/>
                </a:cxn>
                <a:cxn ang="0">
                  <a:pos x="24" y="12"/>
                </a:cxn>
                <a:cxn ang="0">
                  <a:pos x="12" y="24"/>
                </a:cxn>
                <a:cxn ang="0">
                  <a:pos x="0" y="12"/>
                </a:cxn>
                <a:cxn ang="0">
                  <a:pos x="12" y="0"/>
                </a:cxn>
                <a:cxn ang="0">
                  <a:pos x="9" y="4"/>
                </a:cxn>
                <a:cxn ang="0">
                  <a:pos x="15" y="4"/>
                </a:cxn>
                <a:cxn ang="0">
                  <a:pos x="15" y="20"/>
                </a:cxn>
                <a:cxn ang="0">
                  <a:pos x="9" y="20"/>
                </a:cxn>
                <a:cxn ang="0">
                  <a:pos x="9" y="4"/>
                </a:cxn>
              </a:cxnLst>
              <a:rect l="0" t="0" r="r" b="b"/>
              <a:pathLst>
                <a:path w="24" h="24">
                  <a:moveTo>
                    <a:pt x="12" y="0"/>
                  </a:moveTo>
                  <a:cubicBezTo>
                    <a:pt x="18" y="0"/>
                    <a:pt x="24" y="6"/>
                    <a:pt x="24" y="12"/>
                  </a:cubicBezTo>
                  <a:cubicBezTo>
                    <a:pt x="24" y="18"/>
                    <a:pt x="18" y="24"/>
                    <a:pt x="12" y="24"/>
                  </a:cubicBezTo>
                  <a:cubicBezTo>
                    <a:pt x="6" y="24"/>
                    <a:pt x="0" y="18"/>
                    <a:pt x="0" y="12"/>
                  </a:cubicBezTo>
                  <a:cubicBezTo>
                    <a:pt x="0" y="6"/>
                    <a:pt x="6" y="0"/>
                    <a:pt x="12" y="0"/>
                  </a:cubicBezTo>
                  <a:close/>
                  <a:moveTo>
                    <a:pt x="9" y="4"/>
                  </a:moveTo>
                  <a:lnTo>
                    <a:pt x="15" y="4"/>
                  </a:lnTo>
                  <a:lnTo>
                    <a:pt x="15" y="20"/>
                  </a:lnTo>
                  <a:lnTo>
                    <a:pt x="9" y="20"/>
                  </a:lnTo>
                  <a:lnTo>
                    <a:pt x="9" y="4"/>
                  </a:lnTo>
                  <a:close/>
                </a:path>
              </a:pathLst>
            </a:custGeom>
            <a:solidFill>
              <a:schemeClr val="bg1">
                <a:lumMod val="50000"/>
              </a:schemeClr>
            </a:solidFill>
            <a:ln w="9525">
              <a:noFill/>
              <a:round/>
              <a:headEnd/>
              <a:tailEnd/>
            </a:ln>
          </p:spPr>
          <p:txBody>
            <a:bodyPr/>
            <a:lstStyle/>
            <a:p>
              <a:pPr>
                <a:defRPr/>
              </a:pPr>
              <a:endParaRPr lang="es-ES"/>
            </a:p>
          </p:txBody>
        </p:sp>
      </p:grpSp>
      <p:grpSp>
        <p:nvGrpSpPr>
          <p:cNvPr id="32" name="22 Grupo"/>
          <p:cNvGrpSpPr>
            <a:grpSpLocks/>
          </p:cNvGrpSpPr>
          <p:nvPr userDrawn="1"/>
        </p:nvGrpSpPr>
        <p:grpSpPr bwMode="auto">
          <a:xfrm>
            <a:off x="14288" y="6500813"/>
            <a:ext cx="9110662" cy="336550"/>
            <a:chOff x="14288" y="6567507"/>
            <a:chExt cx="9110663" cy="269896"/>
          </a:xfrm>
        </p:grpSpPr>
        <p:sp>
          <p:nvSpPr>
            <p:cNvPr id="33" name="Freeform 9"/>
            <p:cNvSpPr>
              <a:spLocks/>
            </p:cNvSpPr>
            <p:nvPr/>
          </p:nvSpPr>
          <p:spPr bwMode="auto">
            <a:xfrm>
              <a:off x="14288" y="6573872"/>
              <a:ext cx="9110663" cy="263531"/>
            </a:xfrm>
            <a:custGeom>
              <a:avLst/>
              <a:gdLst/>
              <a:ahLst/>
              <a:cxnLst>
                <a:cxn ang="0">
                  <a:pos x="0" y="35"/>
                </a:cxn>
                <a:cxn ang="0">
                  <a:pos x="1212" y="35"/>
                </a:cxn>
                <a:cxn ang="0">
                  <a:pos x="1130" y="30"/>
                </a:cxn>
                <a:cxn ang="0">
                  <a:pos x="1103" y="0"/>
                </a:cxn>
                <a:cxn ang="0">
                  <a:pos x="94" y="0"/>
                </a:cxn>
                <a:cxn ang="0">
                  <a:pos x="0" y="35"/>
                </a:cxn>
              </a:cxnLst>
              <a:rect l="0" t="0" r="r" b="b"/>
              <a:pathLst>
                <a:path w="1212" h="35">
                  <a:moveTo>
                    <a:pt x="0" y="35"/>
                  </a:moveTo>
                  <a:lnTo>
                    <a:pt x="1212" y="35"/>
                  </a:lnTo>
                  <a:lnTo>
                    <a:pt x="1130" y="30"/>
                  </a:lnTo>
                  <a:lnTo>
                    <a:pt x="1103" y="0"/>
                  </a:lnTo>
                  <a:lnTo>
                    <a:pt x="94" y="0"/>
                  </a:lnTo>
                  <a:lnTo>
                    <a:pt x="0" y="35"/>
                  </a:lnTo>
                  <a:close/>
                </a:path>
              </a:pathLst>
            </a:custGeom>
            <a:solidFill>
              <a:schemeClr val="bg1">
                <a:lumMod val="75000"/>
              </a:schemeClr>
            </a:solidFill>
            <a:ln w="9525">
              <a:noFill/>
              <a:round/>
              <a:headEnd/>
              <a:tailEnd/>
            </a:ln>
          </p:spPr>
          <p:txBody>
            <a:bodyPr/>
            <a:lstStyle/>
            <a:p>
              <a:pPr fontAlgn="auto">
                <a:spcBef>
                  <a:spcPts val="0"/>
                </a:spcBef>
                <a:spcAft>
                  <a:spcPts val="0"/>
                </a:spcAft>
                <a:defRPr/>
              </a:pPr>
              <a:endParaRPr lang="es-ES">
                <a:latin typeface="+mn-lt"/>
              </a:endParaRPr>
            </a:p>
          </p:txBody>
        </p:sp>
        <p:sp>
          <p:nvSpPr>
            <p:cNvPr id="34" name="Freeform 10"/>
            <p:cNvSpPr>
              <a:spLocks/>
            </p:cNvSpPr>
            <p:nvPr/>
          </p:nvSpPr>
          <p:spPr bwMode="auto">
            <a:xfrm>
              <a:off x="2457450" y="6664262"/>
              <a:ext cx="5568951" cy="173141"/>
            </a:xfrm>
            <a:custGeom>
              <a:avLst/>
              <a:gdLst/>
              <a:ahLst/>
              <a:cxnLst>
                <a:cxn ang="0">
                  <a:pos x="0" y="23"/>
                </a:cxn>
                <a:cxn ang="0">
                  <a:pos x="77" y="0"/>
                </a:cxn>
                <a:cxn ang="0">
                  <a:pos x="461" y="0"/>
                </a:cxn>
                <a:cxn ang="0">
                  <a:pos x="741" y="23"/>
                </a:cxn>
                <a:cxn ang="0">
                  <a:pos x="0" y="23"/>
                </a:cxn>
              </a:cxnLst>
              <a:rect l="0" t="0" r="r" b="b"/>
              <a:pathLst>
                <a:path w="741" h="23">
                  <a:moveTo>
                    <a:pt x="0" y="23"/>
                  </a:moveTo>
                  <a:lnTo>
                    <a:pt x="77" y="0"/>
                  </a:lnTo>
                  <a:lnTo>
                    <a:pt x="461" y="0"/>
                  </a:lnTo>
                  <a:lnTo>
                    <a:pt x="741" y="23"/>
                  </a:lnTo>
                  <a:lnTo>
                    <a:pt x="0" y="23"/>
                  </a:lnTo>
                  <a:close/>
                </a:path>
              </a:pathLst>
            </a:custGeom>
            <a:solidFill>
              <a:schemeClr val="bg1">
                <a:lumMod val="65000"/>
              </a:schemeClr>
            </a:solidFill>
            <a:ln w="9525">
              <a:noFill/>
              <a:round/>
              <a:headEnd/>
              <a:tailEnd/>
            </a:ln>
          </p:spPr>
          <p:txBody>
            <a:bodyPr/>
            <a:lstStyle/>
            <a:p>
              <a:pPr fontAlgn="auto">
                <a:spcBef>
                  <a:spcPts val="0"/>
                </a:spcBef>
                <a:spcAft>
                  <a:spcPts val="0"/>
                </a:spcAft>
                <a:defRPr/>
              </a:pPr>
              <a:endParaRPr lang="es-ES">
                <a:latin typeface="+mn-lt"/>
              </a:endParaRPr>
            </a:p>
          </p:txBody>
        </p:sp>
        <p:sp>
          <p:nvSpPr>
            <p:cNvPr id="35" name="Freeform 11"/>
            <p:cNvSpPr>
              <a:spLocks/>
            </p:cNvSpPr>
            <p:nvPr/>
          </p:nvSpPr>
          <p:spPr bwMode="auto">
            <a:xfrm>
              <a:off x="14288" y="6573872"/>
              <a:ext cx="3668712" cy="263531"/>
            </a:xfrm>
            <a:custGeom>
              <a:avLst/>
              <a:gdLst/>
              <a:ahLst/>
              <a:cxnLst>
                <a:cxn ang="0">
                  <a:pos x="488" y="0"/>
                </a:cxn>
                <a:cxn ang="0">
                  <a:pos x="448" y="5"/>
                </a:cxn>
                <a:cxn ang="0">
                  <a:pos x="142" y="6"/>
                </a:cxn>
                <a:cxn ang="0">
                  <a:pos x="7" y="35"/>
                </a:cxn>
                <a:cxn ang="0">
                  <a:pos x="0" y="35"/>
                </a:cxn>
                <a:cxn ang="0">
                  <a:pos x="94" y="0"/>
                </a:cxn>
                <a:cxn ang="0">
                  <a:pos x="488" y="0"/>
                </a:cxn>
              </a:cxnLst>
              <a:rect l="0" t="0" r="r" b="b"/>
              <a:pathLst>
                <a:path w="488" h="35">
                  <a:moveTo>
                    <a:pt x="488" y="0"/>
                  </a:moveTo>
                  <a:lnTo>
                    <a:pt x="448" y="5"/>
                  </a:lnTo>
                  <a:lnTo>
                    <a:pt x="142" y="6"/>
                  </a:lnTo>
                  <a:lnTo>
                    <a:pt x="7" y="35"/>
                  </a:lnTo>
                  <a:lnTo>
                    <a:pt x="0" y="35"/>
                  </a:lnTo>
                  <a:lnTo>
                    <a:pt x="94" y="0"/>
                  </a:lnTo>
                  <a:lnTo>
                    <a:pt x="488" y="0"/>
                  </a:lnTo>
                  <a:close/>
                </a:path>
              </a:pathLst>
            </a:custGeom>
            <a:solidFill>
              <a:schemeClr val="bg1">
                <a:lumMod val="95000"/>
              </a:schemeClr>
            </a:solidFill>
            <a:ln w="9525">
              <a:noFill/>
              <a:round/>
              <a:headEnd/>
              <a:tailEnd/>
            </a:ln>
          </p:spPr>
          <p:txBody>
            <a:bodyPr/>
            <a:lstStyle/>
            <a:p>
              <a:pPr fontAlgn="auto">
                <a:spcBef>
                  <a:spcPts val="0"/>
                </a:spcBef>
                <a:spcAft>
                  <a:spcPts val="0"/>
                </a:spcAft>
                <a:defRPr/>
              </a:pPr>
              <a:endParaRPr lang="es-ES">
                <a:latin typeface="+mn-lt"/>
              </a:endParaRPr>
            </a:p>
          </p:txBody>
        </p:sp>
        <p:sp>
          <p:nvSpPr>
            <p:cNvPr id="36" name="Freeform 24"/>
            <p:cNvSpPr>
              <a:spLocks/>
            </p:cNvSpPr>
            <p:nvPr/>
          </p:nvSpPr>
          <p:spPr bwMode="auto">
            <a:xfrm>
              <a:off x="68263" y="6567507"/>
              <a:ext cx="3629025" cy="269896"/>
            </a:xfrm>
            <a:custGeom>
              <a:avLst/>
              <a:gdLst/>
              <a:ahLst/>
              <a:cxnLst>
                <a:cxn ang="0">
                  <a:pos x="0" y="36"/>
                </a:cxn>
                <a:cxn ang="0">
                  <a:pos x="131" y="7"/>
                </a:cxn>
                <a:cxn ang="0">
                  <a:pos x="438" y="7"/>
                </a:cxn>
                <a:cxn ang="0">
                  <a:pos x="483" y="0"/>
                </a:cxn>
              </a:cxnLst>
              <a:rect l="0" t="0" r="r" b="b"/>
              <a:pathLst>
                <a:path w="483" h="36">
                  <a:moveTo>
                    <a:pt x="0" y="36"/>
                  </a:moveTo>
                  <a:lnTo>
                    <a:pt x="131" y="7"/>
                  </a:lnTo>
                  <a:lnTo>
                    <a:pt x="438" y="7"/>
                  </a:lnTo>
                  <a:lnTo>
                    <a:pt x="483" y="0"/>
                  </a:lnTo>
                </a:path>
              </a:pathLst>
            </a:custGeom>
            <a:noFill/>
            <a:ln w="0">
              <a:solidFill>
                <a:srgbClr val="FFFFFF"/>
              </a:solidFill>
              <a:prstDash val="solid"/>
              <a:round/>
              <a:headEnd/>
              <a:tailEnd/>
            </a:ln>
          </p:spPr>
          <p:txBody>
            <a:bodyPr/>
            <a:lstStyle/>
            <a:p>
              <a:pPr fontAlgn="auto">
                <a:spcBef>
                  <a:spcPts val="0"/>
                </a:spcBef>
                <a:spcAft>
                  <a:spcPts val="0"/>
                </a:spcAft>
                <a:defRPr/>
              </a:pPr>
              <a:endParaRPr lang="es-ES">
                <a:latin typeface="+mn-lt"/>
              </a:endParaRPr>
            </a:p>
          </p:txBody>
        </p:sp>
        <p:sp>
          <p:nvSpPr>
            <p:cNvPr id="37" name="Freeform 25"/>
            <p:cNvSpPr>
              <a:spLocks/>
            </p:cNvSpPr>
            <p:nvPr/>
          </p:nvSpPr>
          <p:spPr bwMode="auto">
            <a:xfrm>
              <a:off x="857250" y="6671901"/>
              <a:ext cx="7169151" cy="165502"/>
            </a:xfrm>
            <a:custGeom>
              <a:avLst/>
              <a:gdLst/>
              <a:ahLst/>
              <a:cxnLst>
                <a:cxn ang="0">
                  <a:pos x="0" y="22"/>
                </a:cxn>
                <a:cxn ang="0">
                  <a:pos x="75" y="0"/>
                </a:cxn>
                <a:cxn ang="0">
                  <a:pos x="675" y="0"/>
                </a:cxn>
                <a:cxn ang="0">
                  <a:pos x="954" y="22"/>
                </a:cxn>
              </a:cxnLst>
              <a:rect l="0" t="0" r="r" b="b"/>
              <a:pathLst>
                <a:path w="954" h="22">
                  <a:moveTo>
                    <a:pt x="0" y="22"/>
                  </a:moveTo>
                  <a:lnTo>
                    <a:pt x="75" y="0"/>
                  </a:lnTo>
                  <a:lnTo>
                    <a:pt x="675" y="0"/>
                  </a:lnTo>
                  <a:lnTo>
                    <a:pt x="954" y="22"/>
                  </a:lnTo>
                </a:path>
              </a:pathLst>
            </a:custGeom>
            <a:noFill/>
            <a:ln w="0">
              <a:solidFill>
                <a:srgbClr val="FFFFFF"/>
              </a:solidFill>
              <a:prstDash val="solid"/>
              <a:round/>
              <a:headEnd/>
              <a:tailEnd/>
            </a:ln>
          </p:spPr>
          <p:txBody>
            <a:bodyPr/>
            <a:lstStyle/>
            <a:p>
              <a:pPr fontAlgn="auto">
                <a:spcBef>
                  <a:spcPts val="0"/>
                </a:spcBef>
                <a:spcAft>
                  <a:spcPts val="0"/>
                </a:spcAft>
                <a:defRPr/>
              </a:pPr>
              <a:endParaRPr lang="es-ES">
                <a:latin typeface="+mn-lt"/>
              </a:endParaRPr>
            </a:p>
          </p:txBody>
        </p:sp>
        <p:sp>
          <p:nvSpPr>
            <p:cNvPr id="38" name="Freeform 26"/>
            <p:cNvSpPr>
              <a:spLocks/>
            </p:cNvSpPr>
            <p:nvPr/>
          </p:nvSpPr>
          <p:spPr bwMode="auto">
            <a:xfrm>
              <a:off x="2457450" y="6573872"/>
              <a:ext cx="5840414" cy="263531"/>
            </a:xfrm>
            <a:custGeom>
              <a:avLst/>
              <a:gdLst/>
              <a:ahLst/>
              <a:cxnLst>
                <a:cxn ang="0">
                  <a:pos x="0" y="35"/>
                </a:cxn>
                <a:cxn ang="0">
                  <a:pos x="88" y="9"/>
                </a:cxn>
                <a:cxn ang="0">
                  <a:pos x="745" y="9"/>
                </a:cxn>
                <a:cxn ang="0">
                  <a:pos x="777" y="0"/>
                </a:cxn>
              </a:cxnLst>
              <a:rect l="0" t="0" r="r" b="b"/>
              <a:pathLst>
                <a:path w="777" h="35">
                  <a:moveTo>
                    <a:pt x="0" y="35"/>
                  </a:moveTo>
                  <a:lnTo>
                    <a:pt x="88" y="9"/>
                  </a:lnTo>
                  <a:lnTo>
                    <a:pt x="745" y="9"/>
                  </a:lnTo>
                  <a:lnTo>
                    <a:pt x="777" y="0"/>
                  </a:lnTo>
                </a:path>
              </a:pathLst>
            </a:custGeom>
            <a:noFill/>
            <a:ln w="0">
              <a:solidFill>
                <a:srgbClr val="FFFFFF"/>
              </a:solidFill>
              <a:prstDash val="solid"/>
              <a:round/>
              <a:headEnd/>
              <a:tailEnd/>
            </a:ln>
          </p:spPr>
          <p:txBody>
            <a:bodyPr/>
            <a:lstStyle/>
            <a:p>
              <a:pPr fontAlgn="auto">
                <a:spcBef>
                  <a:spcPts val="0"/>
                </a:spcBef>
                <a:spcAft>
                  <a:spcPts val="0"/>
                </a:spcAft>
                <a:defRPr/>
              </a:pPr>
              <a:endParaRPr lang="es-ES">
                <a:latin typeface="+mn-lt"/>
              </a:endParaRPr>
            </a:p>
          </p:txBody>
        </p:sp>
      </p:grpSp>
      <p:pic>
        <p:nvPicPr>
          <p:cNvPr id="39" name="Picture 2" descr="\\Nas01\fileosie\mfrugoni\Logos Institucionales\Logo REGIONAL Corel Ver 13.emf"/>
          <p:cNvPicPr>
            <a:picLocks noChangeAspect="1" noChangeArrowheads="1"/>
          </p:cNvPicPr>
          <p:nvPr userDrawn="1"/>
        </p:nvPicPr>
        <p:blipFill>
          <a:blip r:embed="rId3" cstate="print"/>
          <a:srcRect/>
          <a:stretch>
            <a:fillRect/>
          </a:stretch>
        </p:blipFill>
        <p:spPr bwMode="auto">
          <a:xfrm>
            <a:off x="138113" y="85725"/>
            <a:ext cx="576262" cy="771525"/>
          </a:xfrm>
          <a:prstGeom prst="rect">
            <a:avLst/>
          </a:prstGeom>
          <a:noFill/>
          <a:ln w="9525">
            <a:noFill/>
            <a:miter lim="800000"/>
            <a:headEnd/>
            <a:tailEnd/>
          </a:ln>
        </p:spPr>
      </p:pic>
      <p:sp>
        <p:nvSpPr>
          <p:cNvPr id="2" name="1 Título"/>
          <p:cNvSpPr>
            <a:spLocks noGrp="1"/>
          </p:cNvSpPr>
          <p:nvPr>
            <p:ph type="title"/>
          </p:nvPr>
        </p:nvSpPr>
        <p:spPr/>
        <p:txBody>
          <a:body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0" name="5 Marcador de número de diapositiva"/>
          <p:cNvSpPr>
            <a:spLocks noGrp="1"/>
          </p:cNvSpPr>
          <p:nvPr>
            <p:ph type="sldNum" sz="quarter" idx="10"/>
          </p:nvPr>
        </p:nvSpPr>
        <p:spPr/>
        <p:txBody>
          <a:bodyPr/>
          <a:lstStyle>
            <a:lvl1pPr>
              <a:defRPr/>
            </a:lvl1pPr>
          </a:lstStyle>
          <a:p>
            <a:pPr>
              <a:defRPr/>
            </a:pPr>
            <a:fld id="{BE3BCAA8-346B-44F3-8AA9-7ECE07F025F1}" type="slidenum">
              <a:rPr lang="es-ES"/>
              <a:pPr>
                <a:defRPr/>
              </a:pPr>
              <a:t>‹Nº›</a:t>
            </a:fld>
            <a:endParaRPr lang="es-ES" dirty="0"/>
          </a:p>
        </p:txBody>
      </p:sp>
      <p:sp>
        <p:nvSpPr>
          <p:cNvPr id="41" name="3 Marcador de fecha"/>
          <p:cNvSpPr>
            <a:spLocks noGrp="1"/>
          </p:cNvSpPr>
          <p:nvPr>
            <p:ph type="dt" sz="half" idx="11"/>
          </p:nvPr>
        </p:nvSpPr>
        <p:spPr/>
        <p:txBody>
          <a:bodyPr/>
          <a:lstStyle>
            <a:lvl1pPr>
              <a:defRPr/>
            </a:lvl1pPr>
          </a:lstStyle>
          <a:p>
            <a:pPr>
              <a:defRPr/>
            </a:pPr>
            <a:fld id="{5499B3C5-B72F-44A5-97A7-D08B638DB552}" type="datetimeFigureOut">
              <a:rPr lang="es-ES"/>
              <a:pPr>
                <a:defRPr/>
              </a:pPr>
              <a:t>24/10/2011</a:t>
            </a:fld>
            <a:endParaRPr lang="es-ES" dirty="0"/>
          </a:p>
        </p:txBody>
      </p:sp>
      <p:sp>
        <p:nvSpPr>
          <p:cNvPr id="42" name="4 Marcador de pie de página"/>
          <p:cNvSpPr>
            <a:spLocks noGrp="1"/>
          </p:cNvSpPr>
          <p:nvPr>
            <p:ph type="ftr" sz="quarter" idx="12"/>
          </p:nvPr>
        </p:nvSpPr>
        <p:spPr/>
        <p:txBody>
          <a:bodyPr/>
          <a:lstStyle>
            <a:lvl1pPr>
              <a:defRPr/>
            </a:lvl1pPr>
          </a:lstStyle>
          <a:p>
            <a:pPr>
              <a:defRPr/>
            </a:pP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D6AED112-ED70-4DCB-9CF2-D884DBEB05FC}" type="datetimeFigureOut">
              <a:rPr lang="es-ES"/>
              <a:pPr>
                <a:defRPr/>
              </a:pPr>
              <a:t>24/10/2011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EE5F729-9326-467A-86FC-FEEA2971FADE}"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BCDE07CB-ED09-4004-A70E-47201C4D8BD6}" type="datetimeFigureOut">
              <a:rPr lang="es-ES"/>
              <a:pPr>
                <a:defRPr/>
              </a:pPr>
              <a:t>24/10/2011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50470AB9-A9F3-4F72-B705-458A8F49A64C}"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12A75DCB-2EF5-4358-B93A-60C52AA98F6B}" type="datetimeFigureOut">
              <a:rPr lang="es-ES"/>
              <a:pPr>
                <a:defRPr/>
              </a:pPr>
              <a:t>24/10/2011</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1890C2B0-8FAD-49DC-B9E1-55717DFFAAD5}" type="slidenum">
              <a:rPr lang="es-ES"/>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99C4B240-1C49-48E1-A249-7496C802035E}" type="datetimeFigureOut">
              <a:rPr lang="es-ES"/>
              <a:pPr>
                <a:defRPr/>
              </a:pPr>
              <a:t>24/10/2011</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473F7D4D-E3FD-4E79-AD43-1C145444A1BB}"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9BD63743-5479-412C-9810-86E26C5608BF}" type="datetimeFigureOut">
              <a:rPr lang="es-ES"/>
              <a:pPr>
                <a:defRPr/>
              </a:pPr>
              <a:t>24/10/2011</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73D0BA9D-AEB5-43DF-A305-461DA0C08A3F}"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C4DDD70F-C831-4AA1-A733-5FD43DCC6C1D}" type="datetimeFigureOut">
              <a:rPr lang="es-ES"/>
              <a:pPr>
                <a:defRPr/>
              </a:pPr>
              <a:t>24/10/2011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A282F6E2-D14A-4711-879B-7B642B02B74B}" type="slidenum">
              <a:rPr lang="es-ES"/>
              <a:pPr>
                <a:defRPr/>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B57CA87-9DAA-44FD-AC35-BAA3D0169CB9}" type="datetimeFigureOut">
              <a:rPr lang="es-ES"/>
              <a:pPr>
                <a:defRPr/>
              </a:pPr>
              <a:t>24/10/2011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464CD3EF-D6FB-4ADD-8689-9827DFC2CDF6}" type="slidenum">
              <a:rPr lang="es-ES"/>
              <a:pPr>
                <a:defRPr/>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4099"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FC030306-DC23-477F-8FF9-64A2FD8E4C3C}" type="datetimeFigureOut">
              <a:rPr lang="es-ES"/>
              <a:pPr>
                <a:defRPr/>
              </a:pPr>
              <a:t>24/10/2011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B08BE9D-1FF3-4FF3-8F44-0C7A9A06DE46}"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1" r:id="rId3"/>
    <p:sldLayoutId id="2147483740" r:id="rId4"/>
    <p:sldLayoutId id="2147483739" r:id="rId5"/>
    <p:sldLayoutId id="2147483738" r:id="rId6"/>
    <p:sldLayoutId id="2147483737" r:id="rId7"/>
    <p:sldLayoutId id="2147483736" r:id="rId8"/>
    <p:sldLayoutId id="2147483735" r:id="rId9"/>
    <p:sldLayoutId id="2147483734" r:id="rId10"/>
    <p:sldLayoutId id="214748373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oleObject" Target="../embeddings/oleObject1.bin"/><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image" Target="../media/image11.wmf"/><Relationship Id="rId5" Type="http://schemas.openxmlformats.org/officeDocument/2006/relationships/image" Target="../media/image10.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12.v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oleObject" Target="../embeddings/oleObject16.bin"/><Relationship Id="rId7" Type="http://schemas.openxmlformats.org/officeDocument/2006/relationships/image" Target="../media/image10.png"/><Relationship Id="rId2" Type="http://schemas.openxmlformats.org/officeDocument/2006/relationships/slideLayout" Target="../slideLayouts/slideLayout6.xml"/><Relationship Id="rId1" Type="http://schemas.openxmlformats.org/officeDocument/2006/relationships/vmlDrawing" Target="../drawings/vmlDrawing14.vml"/><Relationship Id="rId6" Type="http://schemas.openxmlformats.org/officeDocument/2006/relationships/image" Target="../media/image2.png"/><Relationship Id="rId5" Type="http://schemas.openxmlformats.org/officeDocument/2006/relationships/oleObject" Target="../embeddings/oleObject17.bin"/><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9.bin"/><Relationship Id="rId7" Type="http://schemas.openxmlformats.org/officeDocument/2006/relationships/image" Target="../media/image11.wmf"/><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image" Target="../media/image16.emf"/><Relationship Id="rId5" Type="http://schemas.openxmlformats.org/officeDocument/2006/relationships/oleObject" Target="../embeddings/oleObject20.bin"/><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6.xml"/><Relationship Id="rId1" Type="http://schemas.openxmlformats.org/officeDocument/2006/relationships/vmlDrawing" Target="../drawings/vmlDrawing16.vml"/><Relationship Id="rId6" Type="http://schemas.microsoft.com/office/2007/relationships/hdphoto" Target="../media/hdphoto1.wdp"/><Relationship Id="rId5" Type="http://schemas.openxmlformats.org/officeDocument/2006/relationships/image" Target="../media/image17.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6.xml"/><Relationship Id="rId1" Type="http://schemas.openxmlformats.org/officeDocument/2006/relationships/vmlDrawing" Target="../drawings/vmlDrawing17.vml"/><Relationship Id="rId5" Type="http://schemas.openxmlformats.org/officeDocument/2006/relationships/image" Target="../media/image18.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6.xml"/><Relationship Id="rId1" Type="http://schemas.openxmlformats.org/officeDocument/2006/relationships/vmlDrawing" Target="../drawings/vmlDrawing18.vml"/><Relationship Id="rId5" Type="http://schemas.openxmlformats.org/officeDocument/2006/relationships/image" Target="../media/image19.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6.xml"/><Relationship Id="rId1" Type="http://schemas.openxmlformats.org/officeDocument/2006/relationships/vmlDrawing" Target="../drawings/vmlDrawing19.vml"/><Relationship Id="rId6" Type="http://schemas.openxmlformats.org/officeDocument/2006/relationships/image" Target="../media/image20.emf"/><Relationship Id="rId5" Type="http://schemas.openxmlformats.org/officeDocument/2006/relationships/oleObject" Target="../embeddings/oleObject25.bin"/><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image" Target="../media/image18.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6.xml"/><Relationship Id="rId1" Type="http://schemas.openxmlformats.org/officeDocument/2006/relationships/vmlDrawing" Target="../drawings/vmlDrawing21.vml"/><Relationship Id="rId5" Type="http://schemas.openxmlformats.org/officeDocument/2006/relationships/image" Target="../media/image21.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6.xml"/><Relationship Id="rId1" Type="http://schemas.openxmlformats.org/officeDocument/2006/relationships/vmlDrawing" Target="../drawings/vmlDrawing22.vml"/><Relationship Id="rId5" Type="http://schemas.openxmlformats.org/officeDocument/2006/relationships/image" Target="../media/image22.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6.xml"/><Relationship Id="rId1" Type="http://schemas.openxmlformats.org/officeDocument/2006/relationships/vmlDrawing" Target="../drawings/vmlDrawing23.vml"/><Relationship Id="rId5" Type="http://schemas.openxmlformats.org/officeDocument/2006/relationships/image" Target="../media/image2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6.xml"/><Relationship Id="rId1" Type="http://schemas.openxmlformats.org/officeDocument/2006/relationships/vmlDrawing" Target="../drawings/vmlDrawing24.vml"/><Relationship Id="rId5" Type="http://schemas.openxmlformats.org/officeDocument/2006/relationships/image" Target="../media/image24.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6.xml"/><Relationship Id="rId1" Type="http://schemas.openxmlformats.org/officeDocument/2006/relationships/vmlDrawing" Target="../drawings/vmlDrawing25.vml"/><Relationship Id="rId5" Type="http://schemas.openxmlformats.org/officeDocument/2006/relationships/image" Target="../media/image2.png"/><Relationship Id="rId4" Type="http://schemas.openxmlformats.org/officeDocument/2006/relationships/oleObject" Target="../embeddings/oleObject31.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6.xml"/><Relationship Id="rId1" Type="http://schemas.openxmlformats.org/officeDocument/2006/relationships/vmlDrawing" Target="../drawings/vmlDrawing26.vml"/><Relationship Id="rId5" Type="http://schemas.openxmlformats.org/officeDocument/2006/relationships/image" Target="../media/image26.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27.vml"/><Relationship Id="rId6" Type="http://schemas.openxmlformats.org/officeDocument/2006/relationships/image" Target="../media/image27.png"/><Relationship Id="rId5" Type="http://schemas.openxmlformats.org/officeDocument/2006/relationships/image" Target="../media/image2.png"/><Relationship Id="rId4" Type="http://schemas.openxmlformats.org/officeDocument/2006/relationships/oleObject" Target="../embeddings/oleObject33.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vmlDrawing" Target="../drawings/vmlDrawing28.vml"/><Relationship Id="rId5" Type="http://schemas.openxmlformats.org/officeDocument/2006/relationships/image" Target="../media/image2.png"/><Relationship Id="rId4" Type="http://schemas.openxmlformats.org/officeDocument/2006/relationships/oleObject" Target="../embeddings/oleObject34.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6.xml"/><Relationship Id="rId1" Type="http://schemas.openxmlformats.org/officeDocument/2006/relationships/vmlDrawing" Target="../drawings/vmlDrawing29.vml"/><Relationship Id="rId5" Type="http://schemas.openxmlformats.org/officeDocument/2006/relationships/image" Target="../media/image28.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6.xml"/><Relationship Id="rId1" Type="http://schemas.openxmlformats.org/officeDocument/2006/relationships/vmlDrawing" Target="../drawings/vmlDrawing30.v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3.xml"/><Relationship Id="rId3" Type="http://schemas.openxmlformats.org/officeDocument/2006/relationships/oleObject" Target="../embeddings/oleObject37.bin"/><Relationship Id="rId7" Type="http://schemas.openxmlformats.org/officeDocument/2006/relationships/slide" Target="slide35.xml"/><Relationship Id="rId12" Type="http://schemas.openxmlformats.org/officeDocument/2006/relationships/slide" Target="slide42.xml"/><Relationship Id="rId2" Type="http://schemas.openxmlformats.org/officeDocument/2006/relationships/slideLayout" Target="../slideLayouts/slideLayout6.xml"/><Relationship Id="rId1" Type="http://schemas.openxmlformats.org/officeDocument/2006/relationships/vmlDrawing" Target="../drawings/vmlDrawing31.vml"/><Relationship Id="rId6" Type="http://schemas.openxmlformats.org/officeDocument/2006/relationships/slide" Target="slide33.xml"/><Relationship Id="rId11" Type="http://schemas.openxmlformats.org/officeDocument/2006/relationships/slide" Target="slide41.xml"/><Relationship Id="rId5" Type="http://schemas.openxmlformats.org/officeDocument/2006/relationships/image" Target="../media/image31.png"/><Relationship Id="rId10" Type="http://schemas.openxmlformats.org/officeDocument/2006/relationships/slide" Target="slide40.xml"/><Relationship Id="rId4" Type="http://schemas.openxmlformats.org/officeDocument/2006/relationships/image" Target="../media/image2.png"/><Relationship Id="rId9" Type="http://schemas.openxmlformats.org/officeDocument/2006/relationships/slide" Target="slide38.xml"/><Relationship Id="rId14" Type="http://schemas.openxmlformats.org/officeDocument/2006/relationships/slide" Target="slide44.xml"/></Relationships>
</file>

<file path=ppt/slides/_rels/slide32.xml.rels><?xml version="1.0" encoding="UTF-8" standalone="yes"?>
<Relationships xmlns="http://schemas.openxmlformats.org/package/2006/relationships"><Relationship Id="rId8" Type="http://schemas.openxmlformats.org/officeDocument/2006/relationships/slide" Target="slide47.xml"/><Relationship Id="rId13" Type="http://schemas.microsoft.com/office/2007/relationships/diagramDrawing" Target="../diagrams/drawing1.xml"/><Relationship Id="rId3" Type="http://schemas.openxmlformats.org/officeDocument/2006/relationships/oleObject" Target="../embeddings/oleObject38.bin"/><Relationship Id="rId7" Type="http://schemas.openxmlformats.org/officeDocument/2006/relationships/slide" Target="slide46.xml"/><Relationship Id="rId12" Type="http://schemas.openxmlformats.org/officeDocument/2006/relationships/diagramColors" Target="../diagrams/colors1.xml"/><Relationship Id="rId2" Type="http://schemas.openxmlformats.org/officeDocument/2006/relationships/slideLayout" Target="../slideLayouts/slideLayout6.xml"/><Relationship Id="rId1" Type="http://schemas.openxmlformats.org/officeDocument/2006/relationships/vmlDrawing" Target="../drawings/vmlDrawing32.vml"/><Relationship Id="rId6" Type="http://schemas.openxmlformats.org/officeDocument/2006/relationships/slide" Target="slide45.xml"/><Relationship Id="rId11" Type="http://schemas.openxmlformats.org/officeDocument/2006/relationships/diagramQuickStyle" Target="../diagrams/quickStyle1.xml"/><Relationship Id="rId5" Type="http://schemas.openxmlformats.org/officeDocument/2006/relationships/image" Target="../media/image32.png"/><Relationship Id="rId10" Type="http://schemas.openxmlformats.org/officeDocument/2006/relationships/diagramLayout" Target="../diagrams/layout1.xml"/><Relationship Id="rId4" Type="http://schemas.openxmlformats.org/officeDocument/2006/relationships/image" Target="../media/image2.png"/><Relationship Id="rId9" Type="http://schemas.openxmlformats.org/officeDocument/2006/relationships/diagramData" Target="../diagrams/data1.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6.xml"/><Relationship Id="rId1" Type="http://schemas.openxmlformats.org/officeDocument/2006/relationships/vmlDrawing" Target="../drawings/vmlDrawing33.vml"/><Relationship Id="rId6" Type="http://schemas.openxmlformats.org/officeDocument/2006/relationships/image" Target="../media/image31.png"/><Relationship Id="rId5" Type="http://schemas.openxmlformats.org/officeDocument/2006/relationships/slide" Target="slide31.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6.xml"/><Relationship Id="rId1" Type="http://schemas.openxmlformats.org/officeDocument/2006/relationships/vmlDrawing" Target="../drawings/vmlDrawing34.vml"/><Relationship Id="rId6" Type="http://schemas.openxmlformats.org/officeDocument/2006/relationships/image" Target="../media/image31.png"/><Relationship Id="rId5" Type="http://schemas.openxmlformats.org/officeDocument/2006/relationships/slide" Target="slide31.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6.xml"/><Relationship Id="rId1" Type="http://schemas.openxmlformats.org/officeDocument/2006/relationships/vmlDrawing" Target="../drawings/vmlDrawing35.vml"/><Relationship Id="rId6" Type="http://schemas.openxmlformats.org/officeDocument/2006/relationships/image" Target="../media/image31.png"/><Relationship Id="rId5" Type="http://schemas.openxmlformats.org/officeDocument/2006/relationships/slide" Target="slide31.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6.xml"/><Relationship Id="rId1" Type="http://schemas.openxmlformats.org/officeDocument/2006/relationships/vmlDrawing" Target="../drawings/vmlDrawing36.vml"/><Relationship Id="rId6" Type="http://schemas.openxmlformats.org/officeDocument/2006/relationships/image" Target="../media/image31.png"/><Relationship Id="rId5" Type="http://schemas.openxmlformats.org/officeDocument/2006/relationships/slide" Target="slide31.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6.xml"/><Relationship Id="rId1" Type="http://schemas.openxmlformats.org/officeDocument/2006/relationships/vmlDrawing" Target="../drawings/vmlDrawing37.vml"/><Relationship Id="rId6" Type="http://schemas.openxmlformats.org/officeDocument/2006/relationships/image" Target="../media/image31.png"/><Relationship Id="rId5" Type="http://schemas.openxmlformats.org/officeDocument/2006/relationships/slide" Target="slide31.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6.xml"/><Relationship Id="rId1" Type="http://schemas.openxmlformats.org/officeDocument/2006/relationships/vmlDrawing" Target="../drawings/vmlDrawing38.vml"/><Relationship Id="rId6" Type="http://schemas.openxmlformats.org/officeDocument/2006/relationships/image" Target="../media/image31.png"/><Relationship Id="rId5" Type="http://schemas.openxmlformats.org/officeDocument/2006/relationships/slide" Target="slide31.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6.xml"/><Relationship Id="rId1" Type="http://schemas.openxmlformats.org/officeDocument/2006/relationships/vmlDrawing" Target="../drawings/vmlDrawing39.vml"/><Relationship Id="rId6" Type="http://schemas.openxmlformats.org/officeDocument/2006/relationships/image" Target="../media/image31.png"/><Relationship Id="rId5" Type="http://schemas.openxmlformats.org/officeDocument/2006/relationships/slide" Target="slide3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2.png"/><Relationship Id="rId5" Type="http://schemas.openxmlformats.org/officeDocument/2006/relationships/oleObject" Target="../embeddings/oleObject5.bin"/><Relationship Id="rId4" Type="http://schemas.openxmlformats.org/officeDocument/2006/relationships/image" Target="../media/image4.w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6.xml"/><Relationship Id="rId1" Type="http://schemas.openxmlformats.org/officeDocument/2006/relationships/vmlDrawing" Target="../drawings/vmlDrawing40.vml"/><Relationship Id="rId6" Type="http://schemas.openxmlformats.org/officeDocument/2006/relationships/image" Target="../media/image31.png"/><Relationship Id="rId5" Type="http://schemas.openxmlformats.org/officeDocument/2006/relationships/slide" Target="slide31.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6.xml"/><Relationship Id="rId1" Type="http://schemas.openxmlformats.org/officeDocument/2006/relationships/vmlDrawing" Target="../drawings/vmlDrawing41.vml"/><Relationship Id="rId6" Type="http://schemas.openxmlformats.org/officeDocument/2006/relationships/image" Target="../media/image31.png"/><Relationship Id="rId5" Type="http://schemas.openxmlformats.org/officeDocument/2006/relationships/slide" Target="slide31.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6.xml"/><Relationship Id="rId1" Type="http://schemas.openxmlformats.org/officeDocument/2006/relationships/vmlDrawing" Target="../drawings/vmlDrawing42.vml"/><Relationship Id="rId6" Type="http://schemas.openxmlformats.org/officeDocument/2006/relationships/image" Target="../media/image31.png"/><Relationship Id="rId5" Type="http://schemas.openxmlformats.org/officeDocument/2006/relationships/slide" Target="slide31.xml"/><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6.xml"/><Relationship Id="rId1" Type="http://schemas.openxmlformats.org/officeDocument/2006/relationships/vmlDrawing" Target="../drawings/vmlDrawing43.vml"/><Relationship Id="rId6" Type="http://schemas.openxmlformats.org/officeDocument/2006/relationships/image" Target="../media/image31.png"/><Relationship Id="rId5" Type="http://schemas.openxmlformats.org/officeDocument/2006/relationships/slide" Target="slide31.xml"/><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6.xml"/><Relationship Id="rId1" Type="http://schemas.openxmlformats.org/officeDocument/2006/relationships/vmlDrawing" Target="../drawings/vmlDrawing44.vml"/><Relationship Id="rId6" Type="http://schemas.openxmlformats.org/officeDocument/2006/relationships/image" Target="../media/image31.png"/><Relationship Id="rId5" Type="http://schemas.openxmlformats.org/officeDocument/2006/relationships/slide" Target="slide31.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6.xml"/><Relationship Id="rId1" Type="http://schemas.openxmlformats.org/officeDocument/2006/relationships/vmlDrawing" Target="../drawings/vmlDrawing45.vml"/><Relationship Id="rId6" Type="http://schemas.openxmlformats.org/officeDocument/2006/relationships/image" Target="../media/image32.png"/><Relationship Id="rId5" Type="http://schemas.openxmlformats.org/officeDocument/2006/relationships/slide" Target="slide32.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6.xml"/><Relationship Id="rId1" Type="http://schemas.openxmlformats.org/officeDocument/2006/relationships/vmlDrawing" Target="../drawings/vmlDrawing46.vml"/><Relationship Id="rId6" Type="http://schemas.openxmlformats.org/officeDocument/2006/relationships/image" Target="../media/image32.png"/><Relationship Id="rId5" Type="http://schemas.openxmlformats.org/officeDocument/2006/relationships/slide" Target="slide32.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6.xml"/><Relationship Id="rId1" Type="http://schemas.openxmlformats.org/officeDocument/2006/relationships/vmlDrawing" Target="../drawings/vmlDrawing47.vml"/><Relationship Id="rId6" Type="http://schemas.openxmlformats.org/officeDocument/2006/relationships/image" Target="../media/image32.png"/><Relationship Id="rId5" Type="http://schemas.openxmlformats.org/officeDocument/2006/relationships/slide" Target="slide32.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6.xml"/><Relationship Id="rId1" Type="http://schemas.openxmlformats.org/officeDocument/2006/relationships/vmlDrawing" Target="../drawings/vmlDrawing48.v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slide" Target="slide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oleObject" Target="../embeddings/oleObject8.bin"/><Relationship Id="rId5" Type="http://schemas.openxmlformats.org/officeDocument/2006/relationships/slide" Target="slide5.xml"/><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image" Target="../media/image6.wmf"/><Relationship Id="rId5" Type="http://schemas.openxmlformats.org/officeDocument/2006/relationships/oleObject" Target="../embeddings/Documento_de_Microsoft_Word_97-20031.doc"/><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2.png"/><Relationship Id="rId4"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65" name="Group 63"/>
          <p:cNvGrpSpPr>
            <a:grpSpLocks noChangeAspect="1"/>
          </p:cNvGrpSpPr>
          <p:nvPr/>
        </p:nvGrpSpPr>
        <p:grpSpPr bwMode="auto">
          <a:xfrm>
            <a:off x="0" y="0"/>
            <a:ext cx="9144000" cy="3571875"/>
            <a:chOff x="0" y="0"/>
            <a:chExt cx="5760" cy="2250"/>
          </a:xfrm>
        </p:grpSpPr>
        <p:sp>
          <p:nvSpPr>
            <p:cNvPr id="6188" name="AutoShape 62"/>
            <p:cNvSpPr>
              <a:spLocks noChangeAspect="1" noChangeArrowheads="1" noTextEdit="1"/>
            </p:cNvSpPr>
            <p:nvPr/>
          </p:nvSpPr>
          <p:spPr bwMode="auto">
            <a:xfrm>
              <a:off x="0" y="0"/>
              <a:ext cx="5760" cy="2250"/>
            </a:xfrm>
            <a:prstGeom prst="rect">
              <a:avLst/>
            </a:prstGeom>
            <a:noFill/>
            <a:ln w="9525">
              <a:noFill/>
              <a:miter lim="800000"/>
              <a:headEnd/>
              <a:tailEnd/>
            </a:ln>
          </p:spPr>
          <p:txBody>
            <a:bodyPr/>
            <a:lstStyle/>
            <a:p>
              <a:endParaRPr lang="es-ES"/>
            </a:p>
          </p:txBody>
        </p:sp>
        <p:sp>
          <p:nvSpPr>
            <p:cNvPr id="3136" name="Freeform 64"/>
            <p:cNvSpPr>
              <a:spLocks/>
            </p:cNvSpPr>
            <p:nvPr/>
          </p:nvSpPr>
          <p:spPr bwMode="auto">
            <a:xfrm>
              <a:off x="9" y="9"/>
              <a:ext cx="5740" cy="1955"/>
            </a:xfrm>
            <a:custGeom>
              <a:avLst/>
              <a:gdLst/>
              <a:ahLst/>
              <a:cxnLst>
                <a:cxn ang="0">
                  <a:pos x="0" y="0"/>
                </a:cxn>
                <a:cxn ang="0">
                  <a:pos x="1214" y="0"/>
                </a:cxn>
                <a:cxn ang="0">
                  <a:pos x="1214" y="52"/>
                </a:cxn>
                <a:cxn ang="0">
                  <a:pos x="384" y="216"/>
                </a:cxn>
                <a:cxn ang="0">
                  <a:pos x="0" y="452"/>
                </a:cxn>
                <a:cxn ang="0">
                  <a:pos x="0" y="0"/>
                </a:cxn>
              </a:cxnLst>
              <a:rect l="0" t="0" r="r" b="b"/>
              <a:pathLst>
                <a:path w="1214" h="452">
                  <a:moveTo>
                    <a:pt x="0" y="0"/>
                  </a:moveTo>
                  <a:lnTo>
                    <a:pt x="1214" y="0"/>
                  </a:lnTo>
                  <a:lnTo>
                    <a:pt x="1214" y="52"/>
                  </a:lnTo>
                  <a:lnTo>
                    <a:pt x="384" y="216"/>
                  </a:lnTo>
                  <a:lnTo>
                    <a:pt x="0" y="452"/>
                  </a:lnTo>
                  <a:lnTo>
                    <a:pt x="0" y="0"/>
                  </a:lnTo>
                  <a:close/>
                </a:path>
              </a:pathLst>
            </a:custGeom>
            <a:solidFill>
              <a:schemeClr val="bg1">
                <a:lumMod val="95000"/>
              </a:schemeClr>
            </a:solidFill>
            <a:ln w="9525">
              <a:noFill/>
              <a:round/>
              <a:headEnd/>
              <a:tailEnd/>
            </a:ln>
          </p:spPr>
          <p:txBody>
            <a:bodyPr/>
            <a:lstStyle/>
            <a:p>
              <a:pPr>
                <a:defRPr/>
              </a:pPr>
              <a:endParaRPr lang="es-ES"/>
            </a:p>
          </p:txBody>
        </p:sp>
        <p:sp>
          <p:nvSpPr>
            <p:cNvPr id="3137" name="Freeform 65"/>
            <p:cNvSpPr>
              <a:spLocks/>
            </p:cNvSpPr>
            <p:nvPr/>
          </p:nvSpPr>
          <p:spPr bwMode="auto">
            <a:xfrm>
              <a:off x="9" y="9"/>
              <a:ext cx="5740" cy="2228"/>
            </a:xfrm>
            <a:custGeom>
              <a:avLst/>
              <a:gdLst/>
              <a:ahLst/>
              <a:cxnLst>
                <a:cxn ang="0">
                  <a:pos x="0" y="0"/>
                </a:cxn>
                <a:cxn ang="0">
                  <a:pos x="1214" y="0"/>
                </a:cxn>
                <a:cxn ang="0">
                  <a:pos x="1214" y="46"/>
                </a:cxn>
                <a:cxn ang="0">
                  <a:pos x="372" y="171"/>
                </a:cxn>
                <a:cxn ang="0">
                  <a:pos x="0" y="515"/>
                </a:cxn>
                <a:cxn ang="0">
                  <a:pos x="0" y="0"/>
                </a:cxn>
              </a:cxnLst>
              <a:rect l="0" t="0" r="r" b="b"/>
              <a:pathLst>
                <a:path w="1214" h="515">
                  <a:moveTo>
                    <a:pt x="0" y="0"/>
                  </a:moveTo>
                  <a:lnTo>
                    <a:pt x="1214" y="0"/>
                  </a:lnTo>
                  <a:lnTo>
                    <a:pt x="1214" y="46"/>
                  </a:lnTo>
                  <a:lnTo>
                    <a:pt x="372" y="171"/>
                  </a:lnTo>
                  <a:lnTo>
                    <a:pt x="0" y="515"/>
                  </a:lnTo>
                  <a:lnTo>
                    <a:pt x="0" y="0"/>
                  </a:lnTo>
                  <a:close/>
                </a:path>
              </a:pathLst>
            </a:custGeom>
            <a:solidFill>
              <a:schemeClr val="bg1">
                <a:lumMod val="85000"/>
              </a:schemeClr>
            </a:solidFill>
            <a:ln w="9525">
              <a:noFill/>
              <a:round/>
              <a:headEnd/>
              <a:tailEnd/>
            </a:ln>
          </p:spPr>
          <p:txBody>
            <a:bodyPr/>
            <a:lstStyle/>
            <a:p>
              <a:pPr>
                <a:defRPr/>
              </a:pPr>
              <a:endParaRPr lang="es-ES"/>
            </a:p>
          </p:txBody>
        </p:sp>
        <p:sp>
          <p:nvSpPr>
            <p:cNvPr id="6191" name="Freeform 66"/>
            <p:cNvSpPr>
              <a:spLocks/>
            </p:cNvSpPr>
            <p:nvPr/>
          </p:nvSpPr>
          <p:spPr bwMode="auto">
            <a:xfrm>
              <a:off x="9" y="9"/>
              <a:ext cx="5740" cy="2228"/>
            </a:xfrm>
            <a:custGeom>
              <a:avLst/>
              <a:gdLst>
                <a:gd name="T0" fmla="*/ 0 w 1214"/>
                <a:gd name="T1" fmla="*/ 0 h 515"/>
                <a:gd name="T2" fmla="*/ 27140 w 1214"/>
                <a:gd name="T3" fmla="*/ 0 h 515"/>
                <a:gd name="T4" fmla="*/ 27140 w 1214"/>
                <a:gd name="T5" fmla="*/ 861 h 515"/>
                <a:gd name="T6" fmla="*/ 8317 w 1214"/>
                <a:gd name="T7" fmla="*/ 3201 h 515"/>
                <a:gd name="T8" fmla="*/ 0 w 1214"/>
                <a:gd name="T9" fmla="*/ 9639 h 515"/>
                <a:gd name="T10" fmla="*/ 0 w 1214"/>
                <a:gd name="T11" fmla="*/ 0 h 515"/>
                <a:gd name="T12" fmla="*/ 0 60000 65536"/>
                <a:gd name="T13" fmla="*/ 0 60000 65536"/>
                <a:gd name="T14" fmla="*/ 0 60000 65536"/>
                <a:gd name="T15" fmla="*/ 0 60000 65536"/>
                <a:gd name="T16" fmla="*/ 0 60000 65536"/>
                <a:gd name="T17" fmla="*/ 0 60000 65536"/>
                <a:gd name="T18" fmla="*/ 0 w 1214"/>
                <a:gd name="T19" fmla="*/ 0 h 515"/>
                <a:gd name="T20" fmla="*/ 1214 w 1214"/>
                <a:gd name="T21" fmla="*/ 515 h 515"/>
              </a:gdLst>
              <a:ahLst/>
              <a:cxnLst>
                <a:cxn ang="T12">
                  <a:pos x="T0" y="T1"/>
                </a:cxn>
                <a:cxn ang="T13">
                  <a:pos x="T2" y="T3"/>
                </a:cxn>
                <a:cxn ang="T14">
                  <a:pos x="T4" y="T5"/>
                </a:cxn>
                <a:cxn ang="T15">
                  <a:pos x="T6" y="T7"/>
                </a:cxn>
                <a:cxn ang="T16">
                  <a:pos x="T8" y="T9"/>
                </a:cxn>
                <a:cxn ang="T17">
                  <a:pos x="T10" y="T11"/>
                </a:cxn>
              </a:cxnLst>
              <a:rect l="T18" t="T19" r="T20" b="T21"/>
              <a:pathLst>
                <a:path w="1214" h="515">
                  <a:moveTo>
                    <a:pt x="0" y="0"/>
                  </a:moveTo>
                  <a:lnTo>
                    <a:pt x="1214" y="0"/>
                  </a:lnTo>
                  <a:lnTo>
                    <a:pt x="1214" y="46"/>
                  </a:lnTo>
                  <a:lnTo>
                    <a:pt x="372" y="171"/>
                  </a:lnTo>
                  <a:lnTo>
                    <a:pt x="0" y="515"/>
                  </a:lnTo>
                  <a:lnTo>
                    <a:pt x="0" y="0"/>
                  </a:lnTo>
                  <a:close/>
                </a:path>
              </a:pathLst>
            </a:custGeom>
            <a:noFill/>
            <a:ln w="0">
              <a:solidFill>
                <a:srgbClr val="FFFFFF"/>
              </a:solidFill>
              <a:round/>
              <a:headEnd/>
              <a:tailEnd/>
            </a:ln>
          </p:spPr>
          <p:txBody>
            <a:bodyPr/>
            <a:lstStyle/>
            <a:p>
              <a:endParaRPr lang="es-PE"/>
            </a:p>
          </p:txBody>
        </p:sp>
        <p:sp>
          <p:nvSpPr>
            <p:cNvPr id="3139" name="Freeform 67"/>
            <p:cNvSpPr>
              <a:spLocks/>
            </p:cNvSpPr>
            <p:nvPr/>
          </p:nvSpPr>
          <p:spPr bwMode="auto">
            <a:xfrm>
              <a:off x="903" y="61"/>
              <a:ext cx="4846" cy="696"/>
            </a:xfrm>
            <a:custGeom>
              <a:avLst/>
              <a:gdLst/>
              <a:ahLst/>
              <a:cxnLst>
                <a:cxn ang="0">
                  <a:pos x="0" y="161"/>
                </a:cxn>
                <a:cxn ang="0">
                  <a:pos x="161" y="1"/>
                </a:cxn>
                <a:cxn ang="0">
                  <a:pos x="1025" y="0"/>
                </a:cxn>
                <a:cxn ang="0">
                  <a:pos x="1025" y="15"/>
                </a:cxn>
                <a:cxn ang="0">
                  <a:pos x="261" y="67"/>
                </a:cxn>
                <a:cxn ang="0">
                  <a:pos x="161" y="140"/>
                </a:cxn>
                <a:cxn ang="0">
                  <a:pos x="0" y="161"/>
                </a:cxn>
              </a:cxnLst>
              <a:rect l="0" t="0" r="r" b="b"/>
              <a:pathLst>
                <a:path w="1025" h="161">
                  <a:moveTo>
                    <a:pt x="0" y="161"/>
                  </a:moveTo>
                  <a:lnTo>
                    <a:pt x="161" y="1"/>
                  </a:lnTo>
                  <a:lnTo>
                    <a:pt x="1025" y="0"/>
                  </a:lnTo>
                  <a:lnTo>
                    <a:pt x="1025" y="15"/>
                  </a:lnTo>
                  <a:lnTo>
                    <a:pt x="261" y="67"/>
                  </a:lnTo>
                  <a:lnTo>
                    <a:pt x="161" y="140"/>
                  </a:lnTo>
                  <a:lnTo>
                    <a:pt x="0" y="161"/>
                  </a:lnTo>
                  <a:close/>
                </a:path>
              </a:pathLst>
            </a:custGeom>
            <a:solidFill>
              <a:schemeClr val="bg1">
                <a:lumMod val="75000"/>
              </a:schemeClr>
            </a:solidFill>
            <a:ln w="9525">
              <a:noFill/>
              <a:round/>
              <a:headEnd/>
              <a:tailEnd/>
            </a:ln>
          </p:spPr>
          <p:txBody>
            <a:bodyPr/>
            <a:lstStyle/>
            <a:p>
              <a:pPr>
                <a:defRPr/>
              </a:pPr>
              <a:endParaRPr lang="es-ES"/>
            </a:p>
          </p:txBody>
        </p:sp>
        <p:sp>
          <p:nvSpPr>
            <p:cNvPr id="6193" name="Freeform 68"/>
            <p:cNvSpPr>
              <a:spLocks/>
            </p:cNvSpPr>
            <p:nvPr/>
          </p:nvSpPr>
          <p:spPr bwMode="auto">
            <a:xfrm>
              <a:off x="9" y="61"/>
              <a:ext cx="5740" cy="1514"/>
            </a:xfrm>
            <a:custGeom>
              <a:avLst/>
              <a:gdLst>
                <a:gd name="T0" fmla="*/ 27140 w 1214"/>
                <a:gd name="T1" fmla="*/ 0 h 350"/>
                <a:gd name="T2" fmla="*/ 7825 w 1214"/>
                <a:gd name="T3" fmla="*/ 0 h 350"/>
                <a:gd name="T4" fmla="*/ 0 w 1214"/>
                <a:gd name="T5" fmla="*/ 6549 h 350"/>
                <a:gd name="T6" fmla="*/ 0 60000 65536"/>
                <a:gd name="T7" fmla="*/ 0 60000 65536"/>
                <a:gd name="T8" fmla="*/ 0 60000 65536"/>
                <a:gd name="T9" fmla="*/ 0 w 1214"/>
                <a:gd name="T10" fmla="*/ 0 h 350"/>
                <a:gd name="T11" fmla="*/ 1214 w 1214"/>
                <a:gd name="T12" fmla="*/ 350 h 350"/>
              </a:gdLst>
              <a:ahLst/>
              <a:cxnLst>
                <a:cxn ang="T6">
                  <a:pos x="T0" y="T1"/>
                </a:cxn>
                <a:cxn ang="T7">
                  <a:pos x="T2" y="T3"/>
                </a:cxn>
                <a:cxn ang="T8">
                  <a:pos x="T4" y="T5"/>
                </a:cxn>
              </a:cxnLst>
              <a:rect l="T9" t="T10" r="T11" b="T12"/>
              <a:pathLst>
                <a:path w="1214" h="350">
                  <a:moveTo>
                    <a:pt x="1214" y="0"/>
                  </a:moveTo>
                  <a:lnTo>
                    <a:pt x="350" y="0"/>
                  </a:lnTo>
                  <a:lnTo>
                    <a:pt x="0" y="350"/>
                  </a:lnTo>
                </a:path>
              </a:pathLst>
            </a:custGeom>
            <a:noFill/>
            <a:ln w="0">
              <a:solidFill>
                <a:srgbClr val="FFFFFF"/>
              </a:solidFill>
              <a:round/>
              <a:headEnd/>
              <a:tailEnd/>
            </a:ln>
          </p:spPr>
          <p:txBody>
            <a:bodyPr/>
            <a:lstStyle/>
            <a:p>
              <a:endParaRPr lang="es-PE"/>
            </a:p>
          </p:txBody>
        </p:sp>
        <p:sp>
          <p:nvSpPr>
            <p:cNvPr id="6194" name="Freeform 69"/>
            <p:cNvSpPr>
              <a:spLocks/>
            </p:cNvSpPr>
            <p:nvPr/>
          </p:nvSpPr>
          <p:spPr bwMode="auto">
            <a:xfrm>
              <a:off x="9" y="125"/>
              <a:ext cx="5740" cy="1627"/>
            </a:xfrm>
            <a:custGeom>
              <a:avLst/>
              <a:gdLst>
                <a:gd name="T0" fmla="*/ 0 w 1214"/>
                <a:gd name="T1" fmla="*/ 7040 h 376"/>
                <a:gd name="T2" fmla="*/ 10014 w 1214"/>
                <a:gd name="T3" fmla="*/ 991 h 376"/>
                <a:gd name="T4" fmla="*/ 27140 w 1214"/>
                <a:gd name="T5" fmla="*/ 0 h 376"/>
                <a:gd name="T6" fmla="*/ 0 60000 65536"/>
                <a:gd name="T7" fmla="*/ 0 60000 65536"/>
                <a:gd name="T8" fmla="*/ 0 60000 65536"/>
                <a:gd name="T9" fmla="*/ 0 w 1214"/>
                <a:gd name="T10" fmla="*/ 0 h 376"/>
                <a:gd name="T11" fmla="*/ 1214 w 1214"/>
                <a:gd name="T12" fmla="*/ 376 h 376"/>
              </a:gdLst>
              <a:ahLst/>
              <a:cxnLst>
                <a:cxn ang="T6">
                  <a:pos x="T0" y="T1"/>
                </a:cxn>
                <a:cxn ang="T7">
                  <a:pos x="T2" y="T3"/>
                </a:cxn>
                <a:cxn ang="T8">
                  <a:pos x="T4" y="T5"/>
                </a:cxn>
              </a:cxnLst>
              <a:rect l="T9" t="T10" r="T11" b="T12"/>
              <a:pathLst>
                <a:path w="1214" h="376">
                  <a:moveTo>
                    <a:pt x="0" y="376"/>
                  </a:moveTo>
                  <a:lnTo>
                    <a:pt x="448" y="53"/>
                  </a:lnTo>
                  <a:lnTo>
                    <a:pt x="1214" y="0"/>
                  </a:lnTo>
                </a:path>
              </a:pathLst>
            </a:custGeom>
            <a:noFill/>
            <a:ln w="0">
              <a:solidFill>
                <a:srgbClr val="FFFFFF"/>
              </a:solidFill>
              <a:round/>
              <a:headEnd/>
              <a:tailEnd/>
            </a:ln>
          </p:spPr>
          <p:txBody>
            <a:bodyPr/>
            <a:lstStyle/>
            <a:p>
              <a:endParaRPr lang="es-PE"/>
            </a:p>
          </p:txBody>
        </p:sp>
        <p:sp>
          <p:nvSpPr>
            <p:cNvPr id="6195" name="Freeform 70"/>
            <p:cNvSpPr>
              <a:spLocks/>
            </p:cNvSpPr>
            <p:nvPr/>
          </p:nvSpPr>
          <p:spPr bwMode="auto">
            <a:xfrm>
              <a:off x="9" y="177"/>
              <a:ext cx="5740" cy="1787"/>
            </a:xfrm>
            <a:custGeom>
              <a:avLst/>
              <a:gdLst>
                <a:gd name="T0" fmla="*/ 0 w 1214"/>
                <a:gd name="T1" fmla="*/ 7732 h 413"/>
                <a:gd name="T2" fmla="*/ 2435 w 1214"/>
                <a:gd name="T3" fmla="*/ 2713 h 413"/>
                <a:gd name="T4" fmla="*/ 27140 w 1214"/>
                <a:gd name="T5" fmla="*/ 0 h 413"/>
                <a:gd name="T6" fmla="*/ 0 60000 65536"/>
                <a:gd name="T7" fmla="*/ 0 60000 65536"/>
                <a:gd name="T8" fmla="*/ 0 60000 65536"/>
                <a:gd name="T9" fmla="*/ 0 w 1214"/>
                <a:gd name="T10" fmla="*/ 0 h 413"/>
                <a:gd name="T11" fmla="*/ 1214 w 1214"/>
                <a:gd name="T12" fmla="*/ 413 h 413"/>
              </a:gdLst>
              <a:ahLst/>
              <a:cxnLst>
                <a:cxn ang="T6">
                  <a:pos x="T0" y="T1"/>
                </a:cxn>
                <a:cxn ang="T7">
                  <a:pos x="T2" y="T3"/>
                </a:cxn>
                <a:cxn ang="T8">
                  <a:pos x="T4" y="T5"/>
                </a:cxn>
              </a:cxnLst>
              <a:rect l="T9" t="T10" r="T11" b="T12"/>
              <a:pathLst>
                <a:path w="1214" h="413">
                  <a:moveTo>
                    <a:pt x="0" y="413"/>
                  </a:moveTo>
                  <a:lnTo>
                    <a:pt x="109" y="145"/>
                  </a:lnTo>
                  <a:lnTo>
                    <a:pt x="1214" y="0"/>
                  </a:lnTo>
                </a:path>
              </a:pathLst>
            </a:custGeom>
            <a:noFill/>
            <a:ln w="0">
              <a:solidFill>
                <a:srgbClr val="FFFFFF"/>
              </a:solidFill>
              <a:round/>
              <a:headEnd/>
              <a:tailEnd/>
            </a:ln>
          </p:spPr>
          <p:txBody>
            <a:bodyPr/>
            <a:lstStyle/>
            <a:p>
              <a:endParaRPr lang="es-PE"/>
            </a:p>
          </p:txBody>
        </p:sp>
      </p:grpSp>
      <p:sp>
        <p:nvSpPr>
          <p:cNvPr id="2" name="1 Título"/>
          <p:cNvSpPr>
            <a:spLocks noGrp="1"/>
          </p:cNvSpPr>
          <p:nvPr>
            <p:ph type="ctrTitle"/>
          </p:nvPr>
        </p:nvSpPr>
        <p:spPr>
          <a:xfrm>
            <a:off x="2771800" y="1045865"/>
            <a:ext cx="5545137" cy="942975"/>
          </a:xfrm>
        </p:spPr>
        <p:txBody>
          <a:bodyPr>
            <a:noAutofit/>
          </a:bodyPr>
          <a:lstStyle/>
          <a:p>
            <a:pPr eaLnBrk="1" hangingPunct="1">
              <a:defRPr/>
            </a:pPr>
            <a:r>
              <a:rPr lang="es-PE" sz="3200" b="1" dirty="0" smtClean="0">
                <a:solidFill>
                  <a:srgbClr val="FF0000"/>
                </a:solidFill>
                <a:effectLst>
                  <a:outerShdw blurRad="38100" dist="38100" dir="2700000" algn="tl">
                    <a:srgbClr val="C0C0C0"/>
                  </a:outerShdw>
                </a:effectLst>
                <a:cs typeface="Arial" charset="0"/>
              </a:rPr>
              <a:t>TEORIA DE LAS PROYECCIONES</a:t>
            </a:r>
            <a:endParaRPr lang="es-ES" sz="3200" b="1" dirty="0" smtClean="0">
              <a:solidFill>
                <a:srgbClr val="FF0000"/>
              </a:solidFill>
              <a:effectLst>
                <a:outerShdw blurRad="38100" dist="38100" dir="2700000" algn="tl">
                  <a:srgbClr val="C0C0C0"/>
                </a:outerShdw>
              </a:effectLst>
              <a:cs typeface="Arial" charset="0"/>
            </a:endParaRPr>
          </a:p>
        </p:txBody>
      </p:sp>
      <p:pic>
        <p:nvPicPr>
          <p:cNvPr id="6168" name="Picture 79" descr="6vistase"/>
          <p:cNvPicPr>
            <a:picLocks noChangeAspect="1" noChangeArrowheads="1"/>
          </p:cNvPicPr>
          <p:nvPr/>
        </p:nvPicPr>
        <p:blipFill>
          <a:blip r:embed="rId4" cstate="print"/>
          <a:srcRect/>
          <a:stretch>
            <a:fillRect/>
          </a:stretch>
        </p:blipFill>
        <p:spPr bwMode="auto">
          <a:xfrm>
            <a:off x="2627784" y="1955258"/>
            <a:ext cx="4176464" cy="4524504"/>
          </a:xfrm>
          <a:prstGeom prst="rect">
            <a:avLst/>
          </a:prstGeom>
          <a:noFill/>
          <a:ln w="9525">
            <a:noFill/>
            <a:miter lim="800000"/>
            <a:headEnd/>
            <a:tailEnd/>
          </a:ln>
        </p:spPr>
      </p:pic>
      <p:grpSp>
        <p:nvGrpSpPr>
          <p:cNvPr id="58" name="10 Grupo"/>
          <p:cNvGrpSpPr>
            <a:grpSpLocks/>
          </p:cNvGrpSpPr>
          <p:nvPr/>
        </p:nvGrpSpPr>
        <p:grpSpPr bwMode="auto">
          <a:xfrm>
            <a:off x="179388" y="119063"/>
            <a:ext cx="8713787" cy="828675"/>
            <a:chOff x="179512" y="118855"/>
            <a:chExt cx="8712968" cy="828772"/>
          </a:xfrm>
          <a:noFill/>
        </p:grpSpPr>
        <p:graphicFrame>
          <p:nvGraphicFramePr>
            <p:cNvPr id="59" name="11 Objeto"/>
            <p:cNvGraphicFramePr>
              <a:graphicFrameLocks noChangeAspect="1"/>
            </p:cNvGraphicFramePr>
            <p:nvPr/>
          </p:nvGraphicFramePr>
          <p:xfrm>
            <a:off x="179512" y="118855"/>
            <a:ext cx="720080" cy="828772"/>
          </p:xfrm>
          <a:graphic>
            <a:graphicData uri="http://schemas.openxmlformats.org/presentationml/2006/ole">
              <mc:AlternateContent xmlns:mc="http://schemas.openxmlformats.org/markup-compatibility/2006">
                <mc:Choice xmlns:v="urn:schemas-microsoft-com:vml" Requires="v">
                  <p:oleObj spid="_x0000_s6262" r:id="rId5" imgW="2663848" imgH="3592373" progId="">
                    <p:embed/>
                  </p:oleObj>
                </mc:Choice>
                <mc:Fallback>
                  <p:oleObj r:id="rId5" imgW="2663848" imgH="3592373" progId="">
                    <p:embed/>
                    <p:pic>
                      <p:nvPicPr>
                        <p:cNvPr id="0" name="Picture 1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118855"/>
                          <a:ext cx="720080" cy="828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0" name="59 Rectángulo"/>
            <p:cNvSpPr/>
            <p:nvPr/>
          </p:nvSpPr>
          <p:spPr>
            <a:xfrm>
              <a:off x="900169" y="279211"/>
              <a:ext cx="3041364" cy="339765"/>
            </a:xfrm>
            <a:prstGeom prst="rect">
              <a:avLst/>
            </a:prstGeom>
            <a:grpFill/>
          </p:spPr>
          <p:txBody>
            <a:bodyPr>
              <a:spAutoFit/>
            </a:bodyPr>
            <a:lstStyle/>
            <a:p>
              <a:pPr algn="l">
                <a:spcBef>
                  <a:spcPct val="50000"/>
                </a:spcBef>
                <a:defRPr/>
              </a:pPr>
              <a:r>
                <a:rPr lang="es-ES_tradnl" sz="1600" b="1" i="1" dirty="0">
                  <a:latin typeface="+mj-lt"/>
                </a:rPr>
                <a:t>DIBUJO EN INGENIERIA I</a:t>
              </a:r>
            </a:p>
          </p:txBody>
        </p:sp>
        <p:sp>
          <p:nvSpPr>
            <p:cNvPr id="61" name="60 Rectángulo"/>
            <p:cNvSpPr/>
            <p:nvPr/>
          </p:nvSpPr>
          <p:spPr>
            <a:xfrm>
              <a:off x="7884513" y="279211"/>
              <a:ext cx="1007967" cy="277031"/>
            </a:xfrm>
            <a:prstGeom prst="rect">
              <a:avLst/>
            </a:prstGeom>
            <a:grpFill/>
          </p:spPr>
          <p:txBody>
            <a:bodyPr>
              <a:spAutoFit/>
            </a:bodyPr>
            <a:lstStyle/>
            <a:p>
              <a:pPr algn="l">
                <a:spcBef>
                  <a:spcPct val="50000"/>
                </a:spcBef>
                <a:defRPr/>
              </a:pPr>
              <a:r>
                <a:rPr lang="es-ES" sz="1200" b="1" i="1" dirty="0"/>
                <a:t>CLASE  </a:t>
              </a:r>
              <a:r>
                <a:rPr lang="es-ES" sz="1200" b="1" i="1" dirty="0" smtClean="0"/>
                <a:t>6</a:t>
              </a:r>
              <a:endParaRPr lang="es-ES_tradnl" sz="1200" b="1" i="1" dirty="0">
                <a:latin typeface="+mj-lt"/>
              </a:endParaRPr>
            </a:p>
          </p:txBody>
        </p:sp>
      </p:grpSp>
      <p:sp>
        <p:nvSpPr>
          <p:cNvPr id="62" name="61 Rectángulo"/>
          <p:cNvSpPr/>
          <p:nvPr/>
        </p:nvSpPr>
        <p:spPr bwMode="auto">
          <a:xfrm>
            <a:off x="1078533" y="6021288"/>
            <a:ext cx="2269331" cy="369332"/>
          </a:xfrm>
          <a:prstGeom prst="rect">
            <a:avLst/>
          </a:prstGeom>
          <a:solidFill>
            <a:schemeClr val="bg1"/>
          </a:solidFill>
        </p:spPr>
        <p:txBody>
          <a:bodyPr wrap="square">
            <a:spAutoFit/>
          </a:bodyPr>
          <a:lstStyle/>
          <a:p>
            <a:pPr algn="l">
              <a:spcBef>
                <a:spcPct val="50000"/>
              </a:spcBef>
              <a:defRPr/>
            </a:pPr>
            <a:r>
              <a:rPr lang="es-ES_tradnl" sz="1800" b="1" i="1" dirty="0" smtClean="0">
                <a:solidFill>
                  <a:schemeClr val="tx2">
                    <a:lumMod val="75000"/>
                  </a:schemeClr>
                </a:solidFill>
                <a:latin typeface="+mj-lt"/>
              </a:rPr>
              <a:t>ING. HECTOR BENITES </a:t>
            </a:r>
            <a:endParaRPr lang="es-ES_tradnl" sz="1800" b="1" i="1" dirty="0">
              <a:solidFill>
                <a:schemeClr val="tx2">
                  <a:lumMod val="75000"/>
                </a:schemeClr>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3"/>
          <p:cNvGrpSpPr>
            <a:grpSpLocks noChangeAspect="1"/>
          </p:cNvGrpSpPr>
          <p:nvPr/>
        </p:nvGrpSpPr>
        <p:grpSpPr bwMode="auto">
          <a:xfrm>
            <a:off x="0" y="0"/>
            <a:ext cx="9144000" cy="3571875"/>
            <a:chOff x="0" y="0"/>
            <a:chExt cx="5760" cy="2250"/>
          </a:xfrm>
        </p:grpSpPr>
        <p:sp>
          <p:nvSpPr>
            <p:cNvPr id="12" name="AutoShape 62"/>
            <p:cNvSpPr>
              <a:spLocks noChangeAspect="1" noChangeArrowheads="1" noTextEdit="1"/>
            </p:cNvSpPr>
            <p:nvPr/>
          </p:nvSpPr>
          <p:spPr bwMode="auto">
            <a:xfrm>
              <a:off x="0" y="0"/>
              <a:ext cx="5760" cy="2250"/>
            </a:xfrm>
            <a:prstGeom prst="rect">
              <a:avLst/>
            </a:prstGeom>
            <a:noFill/>
            <a:ln w="9525">
              <a:noFill/>
              <a:miter lim="800000"/>
              <a:headEnd/>
              <a:tailEnd/>
            </a:ln>
          </p:spPr>
          <p:txBody>
            <a:bodyPr/>
            <a:lstStyle/>
            <a:p>
              <a:endParaRPr lang="es-ES"/>
            </a:p>
          </p:txBody>
        </p:sp>
        <p:sp>
          <p:nvSpPr>
            <p:cNvPr id="13" name="Freeform 64"/>
            <p:cNvSpPr>
              <a:spLocks/>
            </p:cNvSpPr>
            <p:nvPr/>
          </p:nvSpPr>
          <p:spPr bwMode="auto">
            <a:xfrm>
              <a:off x="9" y="9"/>
              <a:ext cx="5740" cy="1955"/>
            </a:xfrm>
            <a:custGeom>
              <a:avLst/>
              <a:gdLst/>
              <a:ahLst/>
              <a:cxnLst>
                <a:cxn ang="0">
                  <a:pos x="0" y="0"/>
                </a:cxn>
                <a:cxn ang="0">
                  <a:pos x="1214" y="0"/>
                </a:cxn>
                <a:cxn ang="0">
                  <a:pos x="1214" y="52"/>
                </a:cxn>
                <a:cxn ang="0">
                  <a:pos x="384" y="216"/>
                </a:cxn>
                <a:cxn ang="0">
                  <a:pos x="0" y="452"/>
                </a:cxn>
                <a:cxn ang="0">
                  <a:pos x="0" y="0"/>
                </a:cxn>
              </a:cxnLst>
              <a:rect l="0" t="0" r="r" b="b"/>
              <a:pathLst>
                <a:path w="1214" h="452">
                  <a:moveTo>
                    <a:pt x="0" y="0"/>
                  </a:moveTo>
                  <a:lnTo>
                    <a:pt x="1214" y="0"/>
                  </a:lnTo>
                  <a:lnTo>
                    <a:pt x="1214" y="52"/>
                  </a:lnTo>
                  <a:lnTo>
                    <a:pt x="384" y="216"/>
                  </a:lnTo>
                  <a:lnTo>
                    <a:pt x="0" y="452"/>
                  </a:lnTo>
                  <a:lnTo>
                    <a:pt x="0" y="0"/>
                  </a:lnTo>
                  <a:close/>
                </a:path>
              </a:pathLst>
            </a:custGeom>
            <a:solidFill>
              <a:schemeClr val="bg1">
                <a:lumMod val="95000"/>
              </a:schemeClr>
            </a:solidFill>
            <a:ln w="9525">
              <a:noFill/>
              <a:round/>
              <a:headEnd/>
              <a:tailEnd/>
            </a:ln>
          </p:spPr>
          <p:txBody>
            <a:bodyPr/>
            <a:lstStyle/>
            <a:p>
              <a:pPr>
                <a:defRPr/>
              </a:pPr>
              <a:endParaRPr lang="es-ES"/>
            </a:p>
          </p:txBody>
        </p:sp>
        <p:sp>
          <p:nvSpPr>
            <p:cNvPr id="14" name="Freeform 65"/>
            <p:cNvSpPr>
              <a:spLocks/>
            </p:cNvSpPr>
            <p:nvPr/>
          </p:nvSpPr>
          <p:spPr bwMode="auto">
            <a:xfrm>
              <a:off x="9" y="9"/>
              <a:ext cx="5740" cy="2228"/>
            </a:xfrm>
            <a:custGeom>
              <a:avLst/>
              <a:gdLst/>
              <a:ahLst/>
              <a:cxnLst>
                <a:cxn ang="0">
                  <a:pos x="0" y="0"/>
                </a:cxn>
                <a:cxn ang="0">
                  <a:pos x="1214" y="0"/>
                </a:cxn>
                <a:cxn ang="0">
                  <a:pos x="1214" y="46"/>
                </a:cxn>
                <a:cxn ang="0">
                  <a:pos x="372" y="171"/>
                </a:cxn>
                <a:cxn ang="0">
                  <a:pos x="0" y="515"/>
                </a:cxn>
                <a:cxn ang="0">
                  <a:pos x="0" y="0"/>
                </a:cxn>
              </a:cxnLst>
              <a:rect l="0" t="0" r="r" b="b"/>
              <a:pathLst>
                <a:path w="1214" h="515">
                  <a:moveTo>
                    <a:pt x="0" y="0"/>
                  </a:moveTo>
                  <a:lnTo>
                    <a:pt x="1214" y="0"/>
                  </a:lnTo>
                  <a:lnTo>
                    <a:pt x="1214" y="46"/>
                  </a:lnTo>
                  <a:lnTo>
                    <a:pt x="372" y="171"/>
                  </a:lnTo>
                  <a:lnTo>
                    <a:pt x="0" y="515"/>
                  </a:lnTo>
                  <a:lnTo>
                    <a:pt x="0" y="0"/>
                  </a:lnTo>
                  <a:close/>
                </a:path>
              </a:pathLst>
            </a:custGeom>
            <a:solidFill>
              <a:schemeClr val="bg1">
                <a:lumMod val="85000"/>
              </a:schemeClr>
            </a:solidFill>
            <a:ln w="9525">
              <a:noFill/>
              <a:round/>
              <a:headEnd/>
              <a:tailEnd/>
            </a:ln>
          </p:spPr>
          <p:txBody>
            <a:bodyPr/>
            <a:lstStyle/>
            <a:p>
              <a:pPr>
                <a:defRPr/>
              </a:pPr>
              <a:endParaRPr lang="es-ES"/>
            </a:p>
          </p:txBody>
        </p:sp>
        <p:sp>
          <p:nvSpPr>
            <p:cNvPr id="15" name="Freeform 66"/>
            <p:cNvSpPr>
              <a:spLocks/>
            </p:cNvSpPr>
            <p:nvPr/>
          </p:nvSpPr>
          <p:spPr bwMode="auto">
            <a:xfrm>
              <a:off x="9" y="9"/>
              <a:ext cx="5740" cy="2228"/>
            </a:xfrm>
            <a:custGeom>
              <a:avLst/>
              <a:gdLst>
                <a:gd name="T0" fmla="*/ 0 w 1214"/>
                <a:gd name="T1" fmla="*/ 0 h 515"/>
                <a:gd name="T2" fmla="*/ 27140 w 1214"/>
                <a:gd name="T3" fmla="*/ 0 h 515"/>
                <a:gd name="T4" fmla="*/ 27140 w 1214"/>
                <a:gd name="T5" fmla="*/ 861 h 515"/>
                <a:gd name="T6" fmla="*/ 8317 w 1214"/>
                <a:gd name="T7" fmla="*/ 3201 h 515"/>
                <a:gd name="T8" fmla="*/ 0 w 1214"/>
                <a:gd name="T9" fmla="*/ 9639 h 515"/>
                <a:gd name="T10" fmla="*/ 0 w 1214"/>
                <a:gd name="T11" fmla="*/ 0 h 515"/>
                <a:gd name="T12" fmla="*/ 0 60000 65536"/>
                <a:gd name="T13" fmla="*/ 0 60000 65536"/>
                <a:gd name="T14" fmla="*/ 0 60000 65536"/>
                <a:gd name="T15" fmla="*/ 0 60000 65536"/>
                <a:gd name="T16" fmla="*/ 0 60000 65536"/>
                <a:gd name="T17" fmla="*/ 0 60000 65536"/>
                <a:gd name="T18" fmla="*/ 0 w 1214"/>
                <a:gd name="T19" fmla="*/ 0 h 515"/>
                <a:gd name="T20" fmla="*/ 1214 w 1214"/>
                <a:gd name="T21" fmla="*/ 515 h 515"/>
              </a:gdLst>
              <a:ahLst/>
              <a:cxnLst>
                <a:cxn ang="T12">
                  <a:pos x="T0" y="T1"/>
                </a:cxn>
                <a:cxn ang="T13">
                  <a:pos x="T2" y="T3"/>
                </a:cxn>
                <a:cxn ang="T14">
                  <a:pos x="T4" y="T5"/>
                </a:cxn>
                <a:cxn ang="T15">
                  <a:pos x="T6" y="T7"/>
                </a:cxn>
                <a:cxn ang="T16">
                  <a:pos x="T8" y="T9"/>
                </a:cxn>
                <a:cxn ang="T17">
                  <a:pos x="T10" y="T11"/>
                </a:cxn>
              </a:cxnLst>
              <a:rect l="T18" t="T19" r="T20" b="T21"/>
              <a:pathLst>
                <a:path w="1214" h="515">
                  <a:moveTo>
                    <a:pt x="0" y="0"/>
                  </a:moveTo>
                  <a:lnTo>
                    <a:pt x="1214" y="0"/>
                  </a:lnTo>
                  <a:lnTo>
                    <a:pt x="1214" y="46"/>
                  </a:lnTo>
                  <a:lnTo>
                    <a:pt x="372" y="171"/>
                  </a:lnTo>
                  <a:lnTo>
                    <a:pt x="0" y="515"/>
                  </a:lnTo>
                  <a:lnTo>
                    <a:pt x="0" y="0"/>
                  </a:lnTo>
                  <a:close/>
                </a:path>
              </a:pathLst>
            </a:custGeom>
            <a:noFill/>
            <a:ln w="0">
              <a:solidFill>
                <a:srgbClr val="FFFFFF"/>
              </a:solidFill>
              <a:round/>
              <a:headEnd/>
              <a:tailEnd/>
            </a:ln>
          </p:spPr>
          <p:txBody>
            <a:bodyPr/>
            <a:lstStyle/>
            <a:p>
              <a:endParaRPr lang="es-PE"/>
            </a:p>
          </p:txBody>
        </p:sp>
        <p:sp>
          <p:nvSpPr>
            <p:cNvPr id="16" name="Freeform 67"/>
            <p:cNvSpPr>
              <a:spLocks/>
            </p:cNvSpPr>
            <p:nvPr/>
          </p:nvSpPr>
          <p:spPr bwMode="auto">
            <a:xfrm>
              <a:off x="903" y="61"/>
              <a:ext cx="4846" cy="696"/>
            </a:xfrm>
            <a:custGeom>
              <a:avLst/>
              <a:gdLst/>
              <a:ahLst/>
              <a:cxnLst>
                <a:cxn ang="0">
                  <a:pos x="0" y="161"/>
                </a:cxn>
                <a:cxn ang="0">
                  <a:pos x="161" y="1"/>
                </a:cxn>
                <a:cxn ang="0">
                  <a:pos x="1025" y="0"/>
                </a:cxn>
                <a:cxn ang="0">
                  <a:pos x="1025" y="15"/>
                </a:cxn>
                <a:cxn ang="0">
                  <a:pos x="261" y="67"/>
                </a:cxn>
                <a:cxn ang="0">
                  <a:pos x="161" y="140"/>
                </a:cxn>
                <a:cxn ang="0">
                  <a:pos x="0" y="161"/>
                </a:cxn>
              </a:cxnLst>
              <a:rect l="0" t="0" r="r" b="b"/>
              <a:pathLst>
                <a:path w="1025" h="161">
                  <a:moveTo>
                    <a:pt x="0" y="161"/>
                  </a:moveTo>
                  <a:lnTo>
                    <a:pt x="161" y="1"/>
                  </a:lnTo>
                  <a:lnTo>
                    <a:pt x="1025" y="0"/>
                  </a:lnTo>
                  <a:lnTo>
                    <a:pt x="1025" y="15"/>
                  </a:lnTo>
                  <a:lnTo>
                    <a:pt x="261" y="67"/>
                  </a:lnTo>
                  <a:lnTo>
                    <a:pt x="161" y="140"/>
                  </a:lnTo>
                  <a:lnTo>
                    <a:pt x="0" y="161"/>
                  </a:lnTo>
                  <a:close/>
                </a:path>
              </a:pathLst>
            </a:custGeom>
            <a:solidFill>
              <a:schemeClr val="bg1">
                <a:lumMod val="75000"/>
              </a:schemeClr>
            </a:solidFill>
            <a:ln w="9525">
              <a:noFill/>
              <a:round/>
              <a:headEnd/>
              <a:tailEnd/>
            </a:ln>
          </p:spPr>
          <p:txBody>
            <a:bodyPr/>
            <a:lstStyle/>
            <a:p>
              <a:pPr>
                <a:defRPr/>
              </a:pPr>
              <a:endParaRPr lang="es-ES"/>
            </a:p>
          </p:txBody>
        </p:sp>
        <p:sp>
          <p:nvSpPr>
            <p:cNvPr id="17" name="Freeform 68"/>
            <p:cNvSpPr>
              <a:spLocks/>
            </p:cNvSpPr>
            <p:nvPr/>
          </p:nvSpPr>
          <p:spPr bwMode="auto">
            <a:xfrm>
              <a:off x="9" y="61"/>
              <a:ext cx="5740" cy="1514"/>
            </a:xfrm>
            <a:custGeom>
              <a:avLst/>
              <a:gdLst>
                <a:gd name="T0" fmla="*/ 27140 w 1214"/>
                <a:gd name="T1" fmla="*/ 0 h 350"/>
                <a:gd name="T2" fmla="*/ 7825 w 1214"/>
                <a:gd name="T3" fmla="*/ 0 h 350"/>
                <a:gd name="T4" fmla="*/ 0 w 1214"/>
                <a:gd name="T5" fmla="*/ 6549 h 350"/>
                <a:gd name="T6" fmla="*/ 0 60000 65536"/>
                <a:gd name="T7" fmla="*/ 0 60000 65536"/>
                <a:gd name="T8" fmla="*/ 0 60000 65536"/>
                <a:gd name="T9" fmla="*/ 0 w 1214"/>
                <a:gd name="T10" fmla="*/ 0 h 350"/>
                <a:gd name="T11" fmla="*/ 1214 w 1214"/>
                <a:gd name="T12" fmla="*/ 350 h 350"/>
              </a:gdLst>
              <a:ahLst/>
              <a:cxnLst>
                <a:cxn ang="T6">
                  <a:pos x="T0" y="T1"/>
                </a:cxn>
                <a:cxn ang="T7">
                  <a:pos x="T2" y="T3"/>
                </a:cxn>
                <a:cxn ang="T8">
                  <a:pos x="T4" y="T5"/>
                </a:cxn>
              </a:cxnLst>
              <a:rect l="T9" t="T10" r="T11" b="T12"/>
              <a:pathLst>
                <a:path w="1214" h="350">
                  <a:moveTo>
                    <a:pt x="1214" y="0"/>
                  </a:moveTo>
                  <a:lnTo>
                    <a:pt x="350" y="0"/>
                  </a:lnTo>
                  <a:lnTo>
                    <a:pt x="0" y="350"/>
                  </a:lnTo>
                </a:path>
              </a:pathLst>
            </a:custGeom>
            <a:noFill/>
            <a:ln w="0">
              <a:solidFill>
                <a:srgbClr val="FFFFFF"/>
              </a:solidFill>
              <a:round/>
              <a:headEnd/>
              <a:tailEnd/>
            </a:ln>
          </p:spPr>
          <p:txBody>
            <a:bodyPr/>
            <a:lstStyle/>
            <a:p>
              <a:endParaRPr lang="es-PE"/>
            </a:p>
          </p:txBody>
        </p:sp>
        <p:sp>
          <p:nvSpPr>
            <p:cNvPr id="18" name="Freeform 69"/>
            <p:cNvSpPr>
              <a:spLocks/>
            </p:cNvSpPr>
            <p:nvPr/>
          </p:nvSpPr>
          <p:spPr bwMode="auto">
            <a:xfrm>
              <a:off x="9" y="125"/>
              <a:ext cx="5740" cy="1627"/>
            </a:xfrm>
            <a:custGeom>
              <a:avLst/>
              <a:gdLst>
                <a:gd name="T0" fmla="*/ 0 w 1214"/>
                <a:gd name="T1" fmla="*/ 7040 h 376"/>
                <a:gd name="T2" fmla="*/ 10014 w 1214"/>
                <a:gd name="T3" fmla="*/ 991 h 376"/>
                <a:gd name="T4" fmla="*/ 27140 w 1214"/>
                <a:gd name="T5" fmla="*/ 0 h 376"/>
                <a:gd name="T6" fmla="*/ 0 60000 65536"/>
                <a:gd name="T7" fmla="*/ 0 60000 65536"/>
                <a:gd name="T8" fmla="*/ 0 60000 65536"/>
                <a:gd name="T9" fmla="*/ 0 w 1214"/>
                <a:gd name="T10" fmla="*/ 0 h 376"/>
                <a:gd name="T11" fmla="*/ 1214 w 1214"/>
                <a:gd name="T12" fmla="*/ 376 h 376"/>
              </a:gdLst>
              <a:ahLst/>
              <a:cxnLst>
                <a:cxn ang="T6">
                  <a:pos x="T0" y="T1"/>
                </a:cxn>
                <a:cxn ang="T7">
                  <a:pos x="T2" y="T3"/>
                </a:cxn>
                <a:cxn ang="T8">
                  <a:pos x="T4" y="T5"/>
                </a:cxn>
              </a:cxnLst>
              <a:rect l="T9" t="T10" r="T11" b="T12"/>
              <a:pathLst>
                <a:path w="1214" h="376">
                  <a:moveTo>
                    <a:pt x="0" y="376"/>
                  </a:moveTo>
                  <a:lnTo>
                    <a:pt x="448" y="53"/>
                  </a:lnTo>
                  <a:lnTo>
                    <a:pt x="1214" y="0"/>
                  </a:lnTo>
                </a:path>
              </a:pathLst>
            </a:custGeom>
            <a:noFill/>
            <a:ln w="0">
              <a:solidFill>
                <a:srgbClr val="FFFFFF"/>
              </a:solidFill>
              <a:round/>
              <a:headEnd/>
              <a:tailEnd/>
            </a:ln>
          </p:spPr>
          <p:txBody>
            <a:bodyPr/>
            <a:lstStyle/>
            <a:p>
              <a:endParaRPr lang="es-PE"/>
            </a:p>
          </p:txBody>
        </p:sp>
        <p:sp>
          <p:nvSpPr>
            <p:cNvPr id="19" name="Freeform 70"/>
            <p:cNvSpPr>
              <a:spLocks/>
            </p:cNvSpPr>
            <p:nvPr/>
          </p:nvSpPr>
          <p:spPr bwMode="auto">
            <a:xfrm>
              <a:off x="9" y="177"/>
              <a:ext cx="5740" cy="1787"/>
            </a:xfrm>
            <a:custGeom>
              <a:avLst/>
              <a:gdLst>
                <a:gd name="T0" fmla="*/ 0 w 1214"/>
                <a:gd name="T1" fmla="*/ 7732 h 413"/>
                <a:gd name="T2" fmla="*/ 2435 w 1214"/>
                <a:gd name="T3" fmla="*/ 2713 h 413"/>
                <a:gd name="T4" fmla="*/ 27140 w 1214"/>
                <a:gd name="T5" fmla="*/ 0 h 413"/>
                <a:gd name="T6" fmla="*/ 0 60000 65536"/>
                <a:gd name="T7" fmla="*/ 0 60000 65536"/>
                <a:gd name="T8" fmla="*/ 0 60000 65536"/>
                <a:gd name="T9" fmla="*/ 0 w 1214"/>
                <a:gd name="T10" fmla="*/ 0 h 413"/>
                <a:gd name="T11" fmla="*/ 1214 w 1214"/>
                <a:gd name="T12" fmla="*/ 413 h 413"/>
              </a:gdLst>
              <a:ahLst/>
              <a:cxnLst>
                <a:cxn ang="T6">
                  <a:pos x="T0" y="T1"/>
                </a:cxn>
                <a:cxn ang="T7">
                  <a:pos x="T2" y="T3"/>
                </a:cxn>
                <a:cxn ang="T8">
                  <a:pos x="T4" y="T5"/>
                </a:cxn>
              </a:cxnLst>
              <a:rect l="T9" t="T10" r="T11" b="T12"/>
              <a:pathLst>
                <a:path w="1214" h="413">
                  <a:moveTo>
                    <a:pt x="0" y="413"/>
                  </a:moveTo>
                  <a:lnTo>
                    <a:pt x="109" y="145"/>
                  </a:lnTo>
                  <a:lnTo>
                    <a:pt x="1214" y="0"/>
                  </a:lnTo>
                </a:path>
              </a:pathLst>
            </a:custGeom>
            <a:noFill/>
            <a:ln w="0">
              <a:solidFill>
                <a:srgbClr val="FFFFFF"/>
              </a:solidFill>
              <a:round/>
              <a:headEnd/>
              <a:tailEnd/>
            </a:ln>
          </p:spPr>
          <p:txBody>
            <a:bodyPr/>
            <a:lstStyle/>
            <a:p>
              <a:endParaRPr lang="es-PE"/>
            </a:p>
          </p:txBody>
        </p:sp>
      </p:grpSp>
      <p:grpSp>
        <p:nvGrpSpPr>
          <p:cNvPr id="3" name="10 Grupo"/>
          <p:cNvGrpSpPr>
            <a:grpSpLocks/>
          </p:cNvGrpSpPr>
          <p:nvPr/>
        </p:nvGrpSpPr>
        <p:grpSpPr bwMode="auto">
          <a:xfrm>
            <a:off x="179388" y="119063"/>
            <a:ext cx="8713787" cy="828675"/>
            <a:chOff x="179512" y="118855"/>
            <a:chExt cx="8712968" cy="828772"/>
          </a:xfrm>
          <a:noFill/>
        </p:grpSpPr>
        <p:graphicFrame>
          <p:nvGraphicFramePr>
            <p:cNvPr id="21" name="11 Objeto"/>
            <p:cNvGraphicFramePr>
              <a:graphicFrameLocks noChangeAspect="1"/>
            </p:cNvGraphicFramePr>
            <p:nvPr/>
          </p:nvGraphicFramePr>
          <p:xfrm>
            <a:off x="179512" y="118855"/>
            <a:ext cx="720080" cy="828772"/>
          </p:xfrm>
          <a:graphic>
            <a:graphicData uri="http://schemas.openxmlformats.org/presentationml/2006/ole">
              <mc:AlternateContent xmlns:mc="http://schemas.openxmlformats.org/markup-compatibility/2006">
                <mc:Choice xmlns:v="urn:schemas-microsoft-com:vml" Requires="v">
                  <p:oleObj spid="_x0000_s107564" r:id="rId3" imgW="2663848" imgH="3592373" progId="">
                    <p:embed/>
                  </p:oleObj>
                </mc:Choice>
                <mc:Fallback>
                  <p:oleObj r:id="rId3" imgW="2663848" imgH="3592373" progId="">
                    <p:embed/>
                    <p:pic>
                      <p:nvPicPr>
                        <p:cNvPr id="0" name="Picture 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8855"/>
                          <a:ext cx="720080" cy="828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21 Rectángulo"/>
            <p:cNvSpPr/>
            <p:nvPr/>
          </p:nvSpPr>
          <p:spPr>
            <a:xfrm>
              <a:off x="900169" y="279211"/>
              <a:ext cx="3041364" cy="339765"/>
            </a:xfrm>
            <a:prstGeom prst="rect">
              <a:avLst/>
            </a:prstGeom>
            <a:grpFill/>
          </p:spPr>
          <p:txBody>
            <a:bodyPr>
              <a:spAutoFit/>
            </a:bodyPr>
            <a:lstStyle/>
            <a:p>
              <a:pPr algn="l">
                <a:spcBef>
                  <a:spcPct val="50000"/>
                </a:spcBef>
                <a:defRPr/>
              </a:pPr>
              <a:r>
                <a:rPr lang="es-ES_tradnl" sz="1600" b="1" i="1" dirty="0">
                  <a:latin typeface="+mj-lt"/>
                </a:rPr>
                <a:t>DIBUJO EN INGENIERIA I</a:t>
              </a:r>
            </a:p>
          </p:txBody>
        </p:sp>
        <p:sp>
          <p:nvSpPr>
            <p:cNvPr id="23" name="22 Rectángulo"/>
            <p:cNvSpPr/>
            <p:nvPr/>
          </p:nvSpPr>
          <p:spPr>
            <a:xfrm>
              <a:off x="7884513" y="279211"/>
              <a:ext cx="1007967" cy="277031"/>
            </a:xfrm>
            <a:prstGeom prst="rect">
              <a:avLst/>
            </a:prstGeom>
            <a:grpFill/>
          </p:spPr>
          <p:txBody>
            <a:bodyPr>
              <a:spAutoFit/>
            </a:bodyPr>
            <a:lstStyle/>
            <a:p>
              <a:pPr algn="l">
                <a:spcBef>
                  <a:spcPct val="50000"/>
                </a:spcBef>
                <a:defRPr/>
              </a:pPr>
              <a:r>
                <a:rPr lang="es-ES" sz="1200" b="1" i="1" dirty="0"/>
                <a:t>CLASE  </a:t>
              </a:r>
              <a:r>
                <a:rPr lang="es-ES" sz="1200" b="1" i="1" dirty="0" smtClean="0"/>
                <a:t>6</a:t>
              </a:r>
              <a:endParaRPr lang="es-ES_tradnl" sz="1200" b="1" i="1" dirty="0">
                <a:latin typeface="+mj-lt"/>
              </a:endParaRPr>
            </a:p>
          </p:txBody>
        </p:sp>
      </p:grpSp>
      <p:sp>
        <p:nvSpPr>
          <p:cNvPr id="26" name="25 Rectángulo"/>
          <p:cNvSpPr/>
          <p:nvPr/>
        </p:nvSpPr>
        <p:spPr>
          <a:xfrm>
            <a:off x="7143768" y="571480"/>
            <a:ext cx="1467068" cy="276999"/>
          </a:xfrm>
          <a:prstGeom prst="rect">
            <a:avLst/>
          </a:prstGeom>
        </p:spPr>
        <p:txBody>
          <a:bodyPr wrap="none">
            <a:spAutoFit/>
          </a:bodyPr>
          <a:lstStyle/>
          <a:p>
            <a:pPr>
              <a:spcBef>
                <a:spcPct val="50000"/>
              </a:spcBef>
              <a:defRPr/>
            </a:pPr>
            <a:r>
              <a:rPr lang="es-ES_tradnl" sz="1200" b="1" i="1" dirty="0" smtClean="0"/>
              <a:t>PROYECCIONES</a:t>
            </a:r>
            <a:r>
              <a:rPr lang="es-ES" sz="1200" b="1" i="1" dirty="0" smtClean="0"/>
              <a:t>.</a:t>
            </a:r>
            <a:endParaRPr lang="es-ES" sz="1200" b="1" i="1" dirty="0"/>
          </a:p>
        </p:txBody>
      </p:sp>
      <p:sp>
        <p:nvSpPr>
          <p:cNvPr id="24" name="Rectangle 2"/>
          <p:cNvSpPr>
            <a:spLocks noGrp="1"/>
          </p:cNvSpPr>
          <p:nvPr>
            <p:ph type="title" idx="4294967295"/>
          </p:nvPr>
        </p:nvSpPr>
        <p:spPr>
          <a:xfrm>
            <a:off x="827088" y="764704"/>
            <a:ext cx="6841256" cy="490537"/>
          </a:xfrm>
        </p:spPr>
        <p:txBody>
          <a:bodyPr/>
          <a:lstStyle/>
          <a:p>
            <a:r>
              <a:rPr lang="es-ES" sz="3200" b="1" dirty="0" smtClean="0">
                <a:solidFill>
                  <a:srgbClr val="FF0000"/>
                </a:solidFill>
              </a:rPr>
              <a:t>DEFINICIÓN PROYECCIÓN ORTOGONAL</a:t>
            </a:r>
          </a:p>
        </p:txBody>
      </p:sp>
      <p:pic>
        <p:nvPicPr>
          <p:cNvPr id="27" name="Picture 4" descr="vista proyeccion"/>
          <p:cNvPicPr>
            <a:picLocks noChangeAspect="1" noChangeArrowheads="1"/>
          </p:cNvPicPr>
          <p:nvPr/>
        </p:nvPicPr>
        <p:blipFill>
          <a:blip r:embed="rId5" cstate="print"/>
          <a:srcRect/>
          <a:stretch>
            <a:fillRect/>
          </a:stretch>
        </p:blipFill>
        <p:spPr bwMode="auto">
          <a:xfrm>
            <a:off x="5519613" y="2909143"/>
            <a:ext cx="3444875" cy="3527425"/>
          </a:xfrm>
          <a:prstGeom prst="rect">
            <a:avLst/>
          </a:prstGeom>
          <a:noFill/>
          <a:ln w="9525">
            <a:noFill/>
            <a:miter lim="800000"/>
            <a:headEnd/>
            <a:tailEnd/>
          </a:ln>
        </p:spPr>
      </p:pic>
      <p:sp>
        <p:nvSpPr>
          <p:cNvPr id="30" name="Line 6"/>
          <p:cNvSpPr>
            <a:spLocks noChangeShapeType="1"/>
          </p:cNvSpPr>
          <p:nvPr/>
        </p:nvSpPr>
        <p:spPr bwMode="auto">
          <a:xfrm>
            <a:off x="4643313" y="5428507"/>
            <a:ext cx="2232943" cy="16718"/>
          </a:xfrm>
          <a:prstGeom prst="line">
            <a:avLst/>
          </a:prstGeom>
          <a:noFill/>
          <a:ln w="38100">
            <a:solidFill>
              <a:schemeClr val="tx1"/>
            </a:solidFill>
            <a:round/>
            <a:headEnd/>
            <a:tailEnd type="triangle" w="med" len="med"/>
          </a:ln>
        </p:spPr>
        <p:txBody>
          <a:bodyPr/>
          <a:lstStyle/>
          <a:p>
            <a:endParaRPr lang="es-ES"/>
          </a:p>
        </p:txBody>
      </p:sp>
      <p:sp>
        <p:nvSpPr>
          <p:cNvPr id="31" name="Text Box 5"/>
          <p:cNvSpPr txBox="1">
            <a:spLocks noChangeArrowheads="1"/>
          </p:cNvSpPr>
          <p:nvPr/>
        </p:nvSpPr>
        <p:spPr bwMode="auto">
          <a:xfrm>
            <a:off x="3936876" y="5257056"/>
            <a:ext cx="1582737" cy="314325"/>
          </a:xfrm>
          <a:prstGeom prst="rect">
            <a:avLst/>
          </a:prstGeom>
          <a:solidFill>
            <a:schemeClr val="bg1"/>
          </a:solidFill>
          <a:ln w="9525">
            <a:noFill/>
            <a:miter lim="800000"/>
            <a:headEnd/>
            <a:tailEnd/>
          </a:ln>
        </p:spPr>
        <p:txBody>
          <a:bodyPr>
            <a:spAutoFit/>
          </a:bodyPr>
          <a:lstStyle>
            <a:defPPr>
              <a:defRPr lang="es-ES"/>
            </a:defPPr>
            <a:lvl1pPr>
              <a:spcBef>
                <a:spcPct val="50000"/>
              </a:spcBef>
              <a:defRPr sz="1400" b="1"/>
            </a:lvl1pPr>
          </a:lstStyle>
          <a:p>
            <a:r>
              <a:rPr lang="es-ES"/>
              <a:t>Vista Ortogonal</a:t>
            </a:r>
          </a:p>
        </p:txBody>
      </p:sp>
      <p:sp>
        <p:nvSpPr>
          <p:cNvPr id="32" name="Text Box 7"/>
          <p:cNvSpPr txBox="1">
            <a:spLocks noChangeArrowheads="1"/>
          </p:cNvSpPr>
          <p:nvPr/>
        </p:nvSpPr>
        <p:spPr bwMode="auto">
          <a:xfrm>
            <a:off x="5148064" y="2708920"/>
            <a:ext cx="850900" cy="314325"/>
          </a:xfrm>
          <a:prstGeom prst="rect">
            <a:avLst/>
          </a:prstGeom>
          <a:solidFill>
            <a:schemeClr val="bg1"/>
          </a:solidFill>
          <a:ln w="9525">
            <a:noFill/>
            <a:miter lim="800000"/>
            <a:headEnd/>
            <a:tailEnd/>
          </a:ln>
        </p:spPr>
        <p:txBody>
          <a:bodyPr>
            <a:spAutoFit/>
          </a:bodyPr>
          <a:lstStyle>
            <a:defPPr>
              <a:defRPr lang="es-ES"/>
            </a:defPPr>
            <a:lvl1pPr>
              <a:spcBef>
                <a:spcPct val="50000"/>
              </a:spcBef>
              <a:defRPr sz="1400" b="1"/>
            </a:lvl1pPr>
          </a:lstStyle>
          <a:p>
            <a:r>
              <a:rPr lang="es-ES"/>
              <a:t>Objeto</a:t>
            </a:r>
          </a:p>
        </p:txBody>
      </p:sp>
      <p:sp>
        <p:nvSpPr>
          <p:cNvPr id="33" name="Rectangle 3"/>
          <p:cNvSpPr txBox="1">
            <a:spLocks/>
          </p:cNvSpPr>
          <p:nvPr/>
        </p:nvSpPr>
        <p:spPr bwMode="auto">
          <a:xfrm>
            <a:off x="251520" y="1484784"/>
            <a:ext cx="4824412" cy="3024336"/>
          </a:xfrm>
          <a:prstGeom prst="rect">
            <a:avLst/>
          </a:prstGeom>
          <a:solidFill>
            <a:srgbClr val="CDE6FF"/>
          </a:solidFill>
          <a:ln w="28575">
            <a:no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0" fontAlgn="base" latinLnBrk="0" hangingPunct="0">
              <a:lnSpc>
                <a:spcPct val="130000"/>
              </a:lnSpc>
              <a:spcBef>
                <a:spcPct val="20000"/>
              </a:spcBef>
              <a:spcAft>
                <a:spcPct val="0"/>
              </a:spcAft>
              <a:buClrTx/>
              <a:buSzTx/>
              <a:buFont typeface="Arial" charset="0"/>
              <a:buNone/>
              <a:tabLst/>
              <a:defRPr/>
            </a:pPr>
            <a:r>
              <a:rPr kumimoji="0" lang="es-ES" i="0" u="none" strike="noStrike" kern="1200" cap="none" spc="0" normalizeH="0" baseline="0" noProof="0" dirty="0" smtClean="0">
                <a:ln>
                  <a:noFill/>
                </a:ln>
                <a:solidFill>
                  <a:schemeClr val="tx1"/>
                </a:solidFill>
                <a:effectLst/>
                <a:uLnTx/>
                <a:uFillTx/>
                <a:latin typeface="Arial" pitchFamily="34" charset="0"/>
                <a:cs typeface="Arial" pitchFamily="34" charset="0"/>
              </a:rPr>
              <a:t>Es el sistema de proyección en donde todos los rayos proyectantes son perpendiculares al plano de proyección. Consiste en representar cada uno de los lados del objeto por separado, para detallar y dimensionar debidamente. </a:t>
            </a:r>
          </a:p>
          <a:p>
            <a:pPr marL="0" marR="0" lvl="0" indent="0" algn="just" defTabSz="914400" rtl="0" eaLnBrk="0" fontAlgn="base" latinLnBrk="0" hangingPunct="0">
              <a:lnSpc>
                <a:spcPct val="130000"/>
              </a:lnSpc>
              <a:spcBef>
                <a:spcPct val="20000"/>
              </a:spcBef>
              <a:spcAft>
                <a:spcPct val="0"/>
              </a:spcAft>
              <a:buClrTx/>
              <a:buSzTx/>
              <a:buFont typeface="Arial" charset="0"/>
              <a:buNone/>
              <a:tabLst/>
              <a:defRPr/>
            </a:pPr>
            <a:r>
              <a:rPr lang="es-ES" dirty="0" smtClean="0">
                <a:latin typeface="Arial" pitchFamily="34" charset="0"/>
                <a:cs typeface="Arial" pitchFamily="34" charset="0"/>
              </a:rPr>
              <a:t>También es conocida como proyección </a:t>
            </a:r>
            <a:r>
              <a:rPr lang="es-ES" dirty="0" err="1" smtClean="0">
                <a:latin typeface="Arial" pitchFamily="34" charset="0"/>
                <a:cs typeface="Arial" pitchFamily="34" charset="0"/>
              </a:rPr>
              <a:t>Diédrica</a:t>
            </a:r>
            <a:r>
              <a:rPr lang="es-ES" dirty="0" smtClean="0">
                <a:latin typeface="Arial" pitchFamily="34" charset="0"/>
                <a:cs typeface="Arial" pitchFamily="34" charset="0"/>
              </a:rPr>
              <a:t>.</a:t>
            </a:r>
          </a:p>
        </p:txBody>
      </p:sp>
      <p:sp>
        <p:nvSpPr>
          <p:cNvPr id="34" name="Line 8"/>
          <p:cNvSpPr>
            <a:spLocks noChangeShapeType="1"/>
          </p:cNvSpPr>
          <p:nvPr/>
        </p:nvSpPr>
        <p:spPr bwMode="auto">
          <a:xfrm>
            <a:off x="6012160" y="2996952"/>
            <a:ext cx="1007641" cy="631328"/>
          </a:xfrm>
          <a:prstGeom prst="line">
            <a:avLst/>
          </a:prstGeom>
          <a:noFill/>
          <a:ln w="38100">
            <a:solidFill>
              <a:schemeClr val="tx1"/>
            </a:solidFill>
            <a:round/>
            <a:headEnd/>
            <a:tailEnd type="triangle" w="med" len="med"/>
          </a:ln>
        </p:spPr>
        <p:txBody>
          <a:bodyPr/>
          <a:lstStyle/>
          <a:p>
            <a:endParaRPr lang="es-ES"/>
          </a:p>
        </p:txBody>
      </p:sp>
      <p:sp>
        <p:nvSpPr>
          <p:cNvPr id="35" name="Text Box 9"/>
          <p:cNvSpPr txBox="1">
            <a:spLocks noChangeArrowheads="1"/>
          </p:cNvSpPr>
          <p:nvPr/>
        </p:nvSpPr>
        <p:spPr bwMode="auto">
          <a:xfrm>
            <a:off x="2555776" y="4653136"/>
            <a:ext cx="2951163" cy="314325"/>
          </a:xfrm>
          <a:prstGeom prst="rect">
            <a:avLst/>
          </a:prstGeom>
          <a:solidFill>
            <a:schemeClr val="bg1"/>
          </a:solidFill>
          <a:ln w="9525">
            <a:noFill/>
            <a:miter lim="800000"/>
            <a:headEnd/>
            <a:tailEnd/>
          </a:ln>
        </p:spPr>
        <p:txBody>
          <a:bodyPr>
            <a:spAutoFit/>
          </a:bodyPr>
          <a:lstStyle>
            <a:defPPr>
              <a:defRPr lang="es-ES"/>
            </a:defPPr>
            <a:lvl1pPr>
              <a:spcBef>
                <a:spcPct val="50000"/>
              </a:spcBef>
              <a:defRPr sz="1400" b="1"/>
            </a:lvl1pPr>
          </a:lstStyle>
          <a:p>
            <a:r>
              <a:rPr lang="es-ES"/>
              <a:t>Líneas de proyección paralelas</a:t>
            </a:r>
          </a:p>
        </p:txBody>
      </p:sp>
      <p:sp>
        <p:nvSpPr>
          <p:cNvPr id="36" name="Line 10"/>
          <p:cNvSpPr>
            <a:spLocks noChangeShapeType="1"/>
          </p:cNvSpPr>
          <p:nvPr/>
        </p:nvSpPr>
        <p:spPr bwMode="auto">
          <a:xfrm>
            <a:off x="5508104" y="4797151"/>
            <a:ext cx="805259" cy="55091"/>
          </a:xfrm>
          <a:prstGeom prst="line">
            <a:avLst/>
          </a:prstGeom>
          <a:noFill/>
          <a:ln w="38100">
            <a:solidFill>
              <a:schemeClr val="tx1"/>
            </a:solidFill>
            <a:round/>
            <a:headEnd/>
            <a:tailEnd type="triangle" w="med" len="med"/>
          </a:ln>
        </p:spPr>
        <p:txBody>
          <a:bodyPr/>
          <a:lstStyle/>
          <a:p>
            <a:endParaRPr lang="es-ES"/>
          </a:p>
        </p:txBody>
      </p:sp>
      <p:sp>
        <p:nvSpPr>
          <p:cNvPr id="37" name="Line 11"/>
          <p:cNvSpPr>
            <a:spLocks noChangeShapeType="1"/>
          </p:cNvSpPr>
          <p:nvPr/>
        </p:nvSpPr>
        <p:spPr bwMode="auto">
          <a:xfrm>
            <a:off x="4355976" y="5931743"/>
            <a:ext cx="1454150" cy="1588"/>
          </a:xfrm>
          <a:prstGeom prst="line">
            <a:avLst/>
          </a:prstGeom>
          <a:noFill/>
          <a:ln w="38100">
            <a:solidFill>
              <a:schemeClr val="tx1"/>
            </a:solidFill>
            <a:round/>
            <a:headEnd/>
            <a:tailEnd type="triangle" w="med" len="med"/>
          </a:ln>
        </p:spPr>
        <p:txBody>
          <a:bodyPr/>
          <a:lstStyle/>
          <a:p>
            <a:endParaRPr lang="es-ES"/>
          </a:p>
        </p:txBody>
      </p:sp>
      <p:sp>
        <p:nvSpPr>
          <p:cNvPr id="38" name="Text Box 12"/>
          <p:cNvSpPr txBox="1">
            <a:spLocks noChangeArrowheads="1"/>
          </p:cNvSpPr>
          <p:nvPr/>
        </p:nvSpPr>
        <p:spPr bwMode="auto">
          <a:xfrm>
            <a:off x="2484313" y="5787281"/>
            <a:ext cx="1944688" cy="314325"/>
          </a:xfrm>
          <a:prstGeom prst="rect">
            <a:avLst/>
          </a:prstGeom>
          <a:solidFill>
            <a:schemeClr val="bg1"/>
          </a:solidFill>
          <a:ln w="9525">
            <a:noFill/>
            <a:miter lim="800000"/>
            <a:headEnd/>
            <a:tailEnd/>
          </a:ln>
        </p:spPr>
        <p:txBody>
          <a:bodyPr>
            <a:spAutoFit/>
          </a:bodyPr>
          <a:lstStyle>
            <a:defPPr>
              <a:defRPr lang="es-ES"/>
            </a:defPPr>
            <a:lvl1pPr>
              <a:spcBef>
                <a:spcPct val="50000"/>
              </a:spcBef>
              <a:defRPr sz="1400" b="1"/>
            </a:lvl1pPr>
          </a:lstStyle>
          <a:p>
            <a:r>
              <a:rPr lang="es-ES"/>
              <a:t>Plano de Proyección</a:t>
            </a:r>
          </a:p>
        </p:txBody>
      </p:sp>
      <p:sp>
        <p:nvSpPr>
          <p:cNvPr id="39" name="Text Box 15"/>
          <p:cNvSpPr txBox="1">
            <a:spLocks noChangeArrowheads="1"/>
          </p:cNvSpPr>
          <p:nvPr/>
        </p:nvSpPr>
        <p:spPr bwMode="auto">
          <a:xfrm>
            <a:off x="6732463" y="1539131"/>
            <a:ext cx="1223963" cy="314325"/>
          </a:xfrm>
          <a:prstGeom prst="rect">
            <a:avLst/>
          </a:prstGeom>
          <a:solidFill>
            <a:schemeClr val="bg1"/>
          </a:solidFill>
          <a:ln w="9525">
            <a:noFill/>
            <a:miter lim="800000"/>
            <a:headEnd/>
            <a:tailEnd/>
          </a:ln>
        </p:spPr>
        <p:txBody>
          <a:bodyPr>
            <a:spAutoFit/>
          </a:bodyPr>
          <a:lstStyle/>
          <a:p>
            <a:pPr>
              <a:spcBef>
                <a:spcPct val="50000"/>
              </a:spcBef>
            </a:pPr>
            <a:r>
              <a:rPr lang="es-ES" sz="1400" b="1"/>
              <a:t>Observador</a:t>
            </a:r>
          </a:p>
        </p:txBody>
      </p:sp>
      <p:sp>
        <p:nvSpPr>
          <p:cNvPr id="40" name="Line 16"/>
          <p:cNvSpPr>
            <a:spLocks noChangeShapeType="1"/>
          </p:cNvSpPr>
          <p:nvPr/>
        </p:nvSpPr>
        <p:spPr bwMode="auto">
          <a:xfrm>
            <a:off x="7235701" y="1828056"/>
            <a:ext cx="0" cy="503237"/>
          </a:xfrm>
          <a:prstGeom prst="line">
            <a:avLst/>
          </a:prstGeom>
          <a:noFill/>
          <a:ln w="38100">
            <a:solidFill>
              <a:schemeClr val="tx1"/>
            </a:solidFill>
            <a:round/>
            <a:headEnd/>
            <a:tailEnd type="triangle" w="med" len="med"/>
          </a:ln>
        </p:spPr>
        <p:txBody>
          <a:bodyPr/>
          <a:lstStyle/>
          <a:p>
            <a:endParaRPr lang="es-ES"/>
          </a:p>
        </p:txBody>
      </p:sp>
      <p:pic>
        <p:nvPicPr>
          <p:cNvPr id="41" name="Picture 17"/>
          <p:cNvPicPr>
            <a:picLocks noChangeAspect="1" noChangeArrowheads="1"/>
          </p:cNvPicPr>
          <p:nvPr/>
        </p:nvPicPr>
        <p:blipFill>
          <a:blip r:embed="rId6" cstate="print"/>
          <a:srcRect/>
          <a:stretch>
            <a:fillRect/>
          </a:stretch>
        </p:blipFill>
        <p:spPr bwMode="auto">
          <a:xfrm>
            <a:off x="7019801" y="2331293"/>
            <a:ext cx="381000" cy="514350"/>
          </a:xfrm>
          <a:prstGeom prst="rect">
            <a:avLst/>
          </a:prstGeom>
          <a:noFill/>
          <a:ln w="9525">
            <a:noFill/>
            <a:miter lim="800000"/>
            <a:headEnd/>
            <a:tailEnd/>
          </a:ln>
        </p:spPr>
      </p:pic>
      <p:sp>
        <p:nvSpPr>
          <p:cNvPr id="42" name="Text Box 18"/>
          <p:cNvSpPr txBox="1">
            <a:spLocks noChangeArrowheads="1"/>
          </p:cNvSpPr>
          <p:nvPr/>
        </p:nvSpPr>
        <p:spPr bwMode="auto">
          <a:xfrm>
            <a:off x="4571181" y="6436568"/>
            <a:ext cx="3889375" cy="304800"/>
          </a:xfrm>
          <a:prstGeom prst="rect">
            <a:avLst/>
          </a:prstGeom>
          <a:noFill/>
          <a:ln w="9525">
            <a:noFill/>
            <a:miter lim="800000"/>
            <a:headEnd/>
            <a:tailEnd/>
          </a:ln>
        </p:spPr>
        <p:txBody>
          <a:bodyPr>
            <a:spAutoFit/>
          </a:bodyPr>
          <a:lstStyle/>
          <a:p>
            <a:pPr>
              <a:spcBef>
                <a:spcPct val="50000"/>
              </a:spcBef>
            </a:pPr>
            <a:r>
              <a:rPr lang="es-ES" sz="1400" i="1" smtClean="0"/>
              <a:t>El </a:t>
            </a:r>
            <a:r>
              <a:rPr lang="es-ES" sz="1400" i="1"/>
              <a:t>plano se </a:t>
            </a:r>
            <a:r>
              <a:rPr lang="es-ES" sz="1400" i="1" smtClean="0"/>
              <a:t>reemplaza </a:t>
            </a:r>
            <a:r>
              <a:rPr lang="es-ES" sz="1400" i="1"/>
              <a:t>por una hoja de papel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500"/>
                            </p:stCondLst>
                            <p:childTnLst>
                              <p:par>
                                <p:cTn id="13" presetID="22" presetClass="entr" presetSubtype="1"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up)">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up)">
                                      <p:cBhvr>
                                        <p:cTn id="20" dur="500"/>
                                        <p:tgtEl>
                                          <p:spTgt spid="34"/>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500"/>
                                        <p:tgtEl>
                                          <p:spTgt spid="38"/>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left)">
                                      <p:cBhvr>
                                        <p:cTn id="33" dur="500"/>
                                        <p:tgtEl>
                                          <p:spTgt spid="3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left)">
                                      <p:cBhvr>
                                        <p:cTn id="38" dur="500"/>
                                        <p:tgtEl>
                                          <p:spTgt spid="35"/>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wipe(left)">
                                      <p:cBhvr>
                                        <p:cTn id="42" dur="500"/>
                                        <p:tgtEl>
                                          <p:spTgt spid="3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left)">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3"/>
          <p:cNvGrpSpPr>
            <a:grpSpLocks noChangeAspect="1"/>
          </p:cNvGrpSpPr>
          <p:nvPr/>
        </p:nvGrpSpPr>
        <p:grpSpPr bwMode="auto">
          <a:xfrm>
            <a:off x="0" y="0"/>
            <a:ext cx="9144000" cy="3571875"/>
            <a:chOff x="0" y="0"/>
            <a:chExt cx="5760" cy="2250"/>
          </a:xfrm>
        </p:grpSpPr>
        <p:sp>
          <p:nvSpPr>
            <p:cNvPr id="12" name="AutoShape 62"/>
            <p:cNvSpPr>
              <a:spLocks noChangeAspect="1" noChangeArrowheads="1" noTextEdit="1"/>
            </p:cNvSpPr>
            <p:nvPr/>
          </p:nvSpPr>
          <p:spPr bwMode="auto">
            <a:xfrm>
              <a:off x="0" y="0"/>
              <a:ext cx="5760" cy="2250"/>
            </a:xfrm>
            <a:prstGeom prst="rect">
              <a:avLst/>
            </a:prstGeom>
            <a:noFill/>
            <a:ln w="9525">
              <a:noFill/>
              <a:miter lim="800000"/>
              <a:headEnd/>
              <a:tailEnd/>
            </a:ln>
          </p:spPr>
          <p:txBody>
            <a:bodyPr/>
            <a:lstStyle/>
            <a:p>
              <a:endParaRPr lang="es-ES"/>
            </a:p>
          </p:txBody>
        </p:sp>
        <p:sp>
          <p:nvSpPr>
            <p:cNvPr id="13" name="Freeform 64"/>
            <p:cNvSpPr>
              <a:spLocks/>
            </p:cNvSpPr>
            <p:nvPr/>
          </p:nvSpPr>
          <p:spPr bwMode="auto">
            <a:xfrm>
              <a:off x="9" y="9"/>
              <a:ext cx="5740" cy="1955"/>
            </a:xfrm>
            <a:custGeom>
              <a:avLst/>
              <a:gdLst/>
              <a:ahLst/>
              <a:cxnLst>
                <a:cxn ang="0">
                  <a:pos x="0" y="0"/>
                </a:cxn>
                <a:cxn ang="0">
                  <a:pos x="1214" y="0"/>
                </a:cxn>
                <a:cxn ang="0">
                  <a:pos x="1214" y="52"/>
                </a:cxn>
                <a:cxn ang="0">
                  <a:pos x="384" y="216"/>
                </a:cxn>
                <a:cxn ang="0">
                  <a:pos x="0" y="452"/>
                </a:cxn>
                <a:cxn ang="0">
                  <a:pos x="0" y="0"/>
                </a:cxn>
              </a:cxnLst>
              <a:rect l="0" t="0" r="r" b="b"/>
              <a:pathLst>
                <a:path w="1214" h="452">
                  <a:moveTo>
                    <a:pt x="0" y="0"/>
                  </a:moveTo>
                  <a:lnTo>
                    <a:pt x="1214" y="0"/>
                  </a:lnTo>
                  <a:lnTo>
                    <a:pt x="1214" y="52"/>
                  </a:lnTo>
                  <a:lnTo>
                    <a:pt x="384" y="216"/>
                  </a:lnTo>
                  <a:lnTo>
                    <a:pt x="0" y="452"/>
                  </a:lnTo>
                  <a:lnTo>
                    <a:pt x="0" y="0"/>
                  </a:lnTo>
                  <a:close/>
                </a:path>
              </a:pathLst>
            </a:custGeom>
            <a:solidFill>
              <a:schemeClr val="bg1">
                <a:lumMod val="95000"/>
              </a:schemeClr>
            </a:solidFill>
            <a:ln w="9525">
              <a:noFill/>
              <a:round/>
              <a:headEnd/>
              <a:tailEnd/>
            </a:ln>
          </p:spPr>
          <p:txBody>
            <a:bodyPr/>
            <a:lstStyle/>
            <a:p>
              <a:pPr>
                <a:defRPr/>
              </a:pPr>
              <a:endParaRPr lang="es-ES"/>
            </a:p>
          </p:txBody>
        </p:sp>
        <p:sp>
          <p:nvSpPr>
            <p:cNvPr id="14" name="Freeform 65"/>
            <p:cNvSpPr>
              <a:spLocks/>
            </p:cNvSpPr>
            <p:nvPr/>
          </p:nvSpPr>
          <p:spPr bwMode="auto">
            <a:xfrm>
              <a:off x="9" y="9"/>
              <a:ext cx="5740" cy="2228"/>
            </a:xfrm>
            <a:custGeom>
              <a:avLst/>
              <a:gdLst/>
              <a:ahLst/>
              <a:cxnLst>
                <a:cxn ang="0">
                  <a:pos x="0" y="0"/>
                </a:cxn>
                <a:cxn ang="0">
                  <a:pos x="1214" y="0"/>
                </a:cxn>
                <a:cxn ang="0">
                  <a:pos x="1214" y="46"/>
                </a:cxn>
                <a:cxn ang="0">
                  <a:pos x="372" y="171"/>
                </a:cxn>
                <a:cxn ang="0">
                  <a:pos x="0" y="515"/>
                </a:cxn>
                <a:cxn ang="0">
                  <a:pos x="0" y="0"/>
                </a:cxn>
              </a:cxnLst>
              <a:rect l="0" t="0" r="r" b="b"/>
              <a:pathLst>
                <a:path w="1214" h="515">
                  <a:moveTo>
                    <a:pt x="0" y="0"/>
                  </a:moveTo>
                  <a:lnTo>
                    <a:pt x="1214" y="0"/>
                  </a:lnTo>
                  <a:lnTo>
                    <a:pt x="1214" y="46"/>
                  </a:lnTo>
                  <a:lnTo>
                    <a:pt x="372" y="171"/>
                  </a:lnTo>
                  <a:lnTo>
                    <a:pt x="0" y="515"/>
                  </a:lnTo>
                  <a:lnTo>
                    <a:pt x="0" y="0"/>
                  </a:lnTo>
                  <a:close/>
                </a:path>
              </a:pathLst>
            </a:custGeom>
            <a:solidFill>
              <a:schemeClr val="bg1">
                <a:lumMod val="85000"/>
              </a:schemeClr>
            </a:solidFill>
            <a:ln w="9525">
              <a:noFill/>
              <a:round/>
              <a:headEnd/>
              <a:tailEnd/>
            </a:ln>
          </p:spPr>
          <p:txBody>
            <a:bodyPr/>
            <a:lstStyle/>
            <a:p>
              <a:pPr>
                <a:defRPr/>
              </a:pPr>
              <a:endParaRPr lang="es-ES"/>
            </a:p>
          </p:txBody>
        </p:sp>
        <p:sp>
          <p:nvSpPr>
            <p:cNvPr id="15" name="Freeform 66"/>
            <p:cNvSpPr>
              <a:spLocks/>
            </p:cNvSpPr>
            <p:nvPr/>
          </p:nvSpPr>
          <p:spPr bwMode="auto">
            <a:xfrm>
              <a:off x="9" y="9"/>
              <a:ext cx="5740" cy="2228"/>
            </a:xfrm>
            <a:custGeom>
              <a:avLst/>
              <a:gdLst>
                <a:gd name="T0" fmla="*/ 0 w 1214"/>
                <a:gd name="T1" fmla="*/ 0 h 515"/>
                <a:gd name="T2" fmla="*/ 27140 w 1214"/>
                <a:gd name="T3" fmla="*/ 0 h 515"/>
                <a:gd name="T4" fmla="*/ 27140 w 1214"/>
                <a:gd name="T5" fmla="*/ 861 h 515"/>
                <a:gd name="T6" fmla="*/ 8317 w 1214"/>
                <a:gd name="T7" fmla="*/ 3201 h 515"/>
                <a:gd name="T8" fmla="*/ 0 w 1214"/>
                <a:gd name="T9" fmla="*/ 9639 h 515"/>
                <a:gd name="T10" fmla="*/ 0 w 1214"/>
                <a:gd name="T11" fmla="*/ 0 h 515"/>
                <a:gd name="T12" fmla="*/ 0 60000 65536"/>
                <a:gd name="T13" fmla="*/ 0 60000 65536"/>
                <a:gd name="T14" fmla="*/ 0 60000 65536"/>
                <a:gd name="T15" fmla="*/ 0 60000 65536"/>
                <a:gd name="T16" fmla="*/ 0 60000 65536"/>
                <a:gd name="T17" fmla="*/ 0 60000 65536"/>
                <a:gd name="T18" fmla="*/ 0 w 1214"/>
                <a:gd name="T19" fmla="*/ 0 h 515"/>
                <a:gd name="T20" fmla="*/ 1214 w 1214"/>
                <a:gd name="T21" fmla="*/ 515 h 515"/>
              </a:gdLst>
              <a:ahLst/>
              <a:cxnLst>
                <a:cxn ang="T12">
                  <a:pos x="T0" y="T1"/>
                </a:cxn>
                <a:cxn ang="T13">
                  <a:pos x="T2" y="T3"/>
                </a:cxn>
                <a:cxn ang="T14">
                  <a:pos x="T4" y="T5"/>
                </a:cxn>
                <a:cxn ang="T15">
                  <a:pos x="T6" y="T7"/>
                </a:cxn>
                <a:cxn ang="T16">
                  <a:pos x="T8" y="T9"/>
                </a:cxn>
                <a:cxn ang="T17">
                  <a:pos x="T10" y="T11"/>
                </a:cxn>
              </a:cxnLst>
              <a:rect l="T18" t="T19" r="T20" b="T21"/>
              <a:pathLst>
                <a:path w="1214" h="515">
                  <a:moveTo>
                    <a:pt x="0" y="0"/>
                  </a:moveTo>
                  <a:lnTo>
                    <a:pt x="1214" y="0"/>
                  </a:lnTo>
                  <a:lnTo>
                    <a:pt x="1214" y="46"/>
                  </a:lnTo>
                  <a:lnTo>
                    <a:pt x="372" y="171"/>
                  </a:lnTo>
                  <a:lnTo>
                    <a:pt x="0" y="515"/>
                  </a:lnTo>
                  <a:lnTo>
                    <a:pt x="0" y="0"/>
                  </a:lnTo>
                  <a:close/>
                </a:path>
              </a:pathLst>
            </a:custGeom>
            <a:noFill/>
            <a:ln w="0">
              <a:solidFill>
                <a:srgbClr val="FFFFFF"/>
              </a:solidFill>
              <a:round/>
              <a:headEnd/>
              <a:tailEnd/>
            </a:ln>
          </p:spPr>
          <p:txBody>
            <a:bodyPr/>
            <a:lstStyle/>
            <a:p>
              <a:endParaRPr lang="es-PE"/>
            </a:p>
          </p:txBody>
        </p:sp>
        <p:sp>
          <p:nvSpPr>
            <p:cNvPr id="16" name="Freeform 67"/>
            <p:cNvSpPr>
              <a:spLocks/>
            </p:cNvSpPr>
            <p:nvPr/>
          </p:nvSpPr>
          <p:spPr bwMode="auto">
            <a:xfrm>
              <a:off x="903" y="61"/>
              <a:ext cx="4846" cy="696"/>
            </a:xfrm>
            <a:custGeom>
              <a:avLst/>
              <a:gdLst/>
              <a:ahLst/>
              <a:cxnLst>
                <a:cxn ang="0">
                  <a:pos x="0" y="161"/>
                </a:cxn>
                <a:cxn ang="0">
                  <a:pos x="161" y="1"/>
                </a:cxn>
                <a:cxn ang="0">
                  <a:pos x="1025" y="0"/>
                </a:cxn>
                <a:cxn ang="0">
                  <a:pos x="1025" y="15"/>
                </a:cxn>
                <a:cxn ang="0">
                  <a:pos x="261" y="67"/>
                </a:cxn>
                <a:cxn ang="0">
                  <a:pos x="161" y="140"/>
                </a:cxn>
                <a:cxn ang="0">
                  <a:pos x="0" y="161"/>
                </a:cxn>
              </a:cxnLst>
              <a:rect l="0" t="0" r="r" b="b"/>
              <a:pathLst>
                <a:path w="1025" h="161">
                  <a:moveTo>
                    <a:pt x="0" y="161"/>
                  </a:moveTo>
                  <a:lnTo>
                    <a:pt x="161" y="1"/>
                  </a:lnTo>
                  <a:lnTo>
                    <a:pt x="1025" y="0"/>
                  </a:lnTo>
                  <a:lnTo>
                    <a:pt x="1025" y="15"/>
                  </a:lnTo>
                  <a:lnTo>
                    <a:pt x="261" y="67"/>
                  </a:lnTo>
                  <a:lnTo>
                    <a:pt x="161" y="140"/>
                  </a:lnTo>
                  <a:lnTo>
                    <a:pt x="0" y="161"/>
                  </a:lnTo>
                  <a:close/>
                </a:path>
              </a:pathLst>
            </a:custGeom>
            <a:solidFill>
              <a:schemeClr val="bg1">
                <a:lumMod val="75000"/>
              </a:schemeClr>
            </a:solidFill>
            <a:ln w="9525">
              <a:noFill/>
              <a:round/>
              <a:headEnd/>
              <a:tailEnd/>
            </a:ln>
          </p:spPr>
          <p:txBody>
            <a:bodyPr/>
            <a:lstStyle/>
            <a:p>
              <a:pPr>
                <a:defRPr/>
              </a:pPr>
              <a:endParaRPr lang="es-ES"/>
            </a:p>
          </p:txBody>
        </p:sp>
        <p:sp>
          <p:nvSpPr>
            <p:cNvPr id="17" name="Freeform 68"/>
            <p:cNvSpPr>
              <a:spLocks/>
            </p:cNvSpPr>
            <p:nvPr/>
          </p:nvSpPr>
          <p:spPr bwMode="auto">
            <a:xfrm>
              <a:off x="9" y="61"/>
              <a:ext cx="5740" cy="1514"/>
            </a:xfrm>
            <a:custGeom>
              <a:avLst/>
              <a:gdLst>
                <a:gd name="T0" fmla="*/ 27140 w 1214"/>
                <a:gd name="T1" fmla="*/ 0 h 350"/>
                <a:gd name="T2" fmla="*/ 7825 w 1214"/>
                <a:gd name="T3" fmla="*/ 0 h 350"/>
                <a:gd name="T4" fmla="*/ 0 w 1214"/>
                <a:gd name="T5" fmla="*/ 6549 h 350"/>
                <a:gd name="T6" fmla="*/ 0 60000 65536"/>
                <a:gd name="T7" fmla="*/ 0 60000 65536"/>
                <a:gd name="T8" fmla="*/ 0 60000 65536"/>
                <a:gd name="T9" fmla="*/ 0 w 1214"/>
                <a:gd name="T10" fmla="*/ 0 h 350"/>
                <a:gd name="T11" fmla="*/ 1214 w 1214"/>
                <a:gd name="T12" fmla="*/ 350 h 350"/>
              </a:gdLst>
              <a:ahLst/>
              <a:cxnLst>
                <a:cxn ang="T6">
                  <a:pos x="T0" y="T1"/>
                </a:cxn>
                <a:cxn ang="T7">
                  <a:pos x="T2" y="T3"/>
                </a:cxn>
                <a:cxn ang="T8">
                  <a:pos x="T4" y="T5"/>
                </a:cxn>
              </a:cxnLst>
              <a:rect l="T9" t="T10" r="T11" b="T12"/>
              <a:pathLst>
                <a:path w="1214" h="350">
                  <a:moveTo>
                    <a:pt x="1214" y="0"/>
                  </a:moveTo>
                  <a:lnTo>
                    <a:pt x="350" y="0"/>
                  </a:lnTo>
                  <a:lnTo>
                    <a:pt x="0" y="350"/>
                  </a:lnTo>
                </a:path>
              </a:pathLst>
            </a:custGeom>
            <a:noFill/>
            <a:ln w="0">
              <a:solidFill>
                <a:srgbClr val="FFFFFF"/>
              </a:solidFill>
              <a:round/>
              <a:headEnd/>
              <a:tailEnd/>
            </a:ln>
          </p:spPr>
          <p:txBody>
            <a:bodyPr/>
            <a:lstStyle/>
            <a:p>
              <a:endParaRPr lang="es-PE"/>
            </a:p>
          </p:txBody>
        </p:sp>
        <p:sp>
          <p:nvSpPr>
            <p:cNvPr id="18" name="Freeform 69"/>
            <p:cNvSpPr>
              <a:spLocks/>
            </p:cNvSpPr>
            <p:nvPr/>
          </p:nvSpPr>
          <p:spPr bwMode="auto">
            <a:xfrm>
              <a:off x="9" y="125"/>
              <a:ext cx="5740" cy="1627"/>
            </a:xfrm>
            <a:custGeom>
              <a:avLst/>
              <a:gdLst>
                <a:gd name="T0" fmla="*/ 0 w 1214"/>
                <a:gd name="T1" fmla="*/ 7040 h 376"/>
                <a:gd name="T2" fmla="*/ 10014 w 1214"/>
                <a:gd name="T3" fmla="*/ 991 h 376"/>
                <a:gd name="T4" fmla="*/ 27140 w 1214"/>
                <a:gd name="T5" fmla="*/ 0 h 376"/>
                <a:gd name="T6" fmla="*/ 0 60000 65536"/>
                <a:gd name="T7" fmla="*/ 0 60000 65536"/>
                <a:gd name="T8" fmla="*/ 0 60000 65536"/>
                <a:gd name="T9" fmla="*/ 0 w 1214"/>
                <a:gd name="T10" fmla="*/ 0 h 376"/>
                <a:gd name="T11" fmla="*/ 1214 w 1214"/>
                <a:gd name="T12" fmla="*/ 376 h 376"/>
              </a:gdLst>
              <a:ahLst/>
              <a:cxnLst>
                <a:cxn ang="T6">
                  <a:pos x="T0" y="T1"/>
                </a:cxn>
                <a:cxn ang="T7">
                  <a:pos x="T2" y="T3"/>
                </a:cxn>
                <a:cxn ang="T8">
                  <a:pos x="T4" y="T5"/>
                </a:cxn>
              </a:cxnLst>
              <a:rect l="T9" t="T10" r="T11" b="T12"/>
              <a:pathLst>
                <a:path w="1214" h="376">
                  <a:moveTo>
                    <a:pt x="0" y="376"/>
                  </a:moveTo>
                  <a:lnTo>
                    <a:pt x="448" y="53"/>
                  </a:lnTo>
                  <a:lnTo>
                    <a:pt x="1214" y="0"/>
                  </a:lnTo>
                </a:path>
              </a:pathLst>
            </a:custGeom>
            <a:noFill/>
            <a:ln w="0">
              <a:solidFill>
                <a:srgbClr val="FFFFFF"/>
              </a:solidFill>
              <a:round/>
              <a:headEnd/>
              <a:tailEnd/>
            </a:ln>
          </p:spPr>
          <p:txBody>
            <a:bodyPr/>
            <a:lstStyle/>
            <a:p>
              <a:endParaRPr lang="es-PE"/>
            </a:p>
          </p:txBody>
        </p:sp>
        <p:sp>
          <p:nvSpPr>
            <p:cNvPr id="19" name="Freeform 70"/>
            <p:cNvSpPr>
              <a:spLocks/>
            </p:cNvSpPr>
            <p:nvPr/>
          </p:nvSpPr>
          <p:spPr bwMode="auto">
            <a:xfrm>
              <a:off x="9" y="177"/>
              <a:ext cx="5740" cy="1787"/>
            </a:xfrm>
            <a:custGeom>
              <a:avLst/>
              <a:gdLst>
                <a:gd name="T0" fmla="*/ 0 w 1214"/>
                <a:gd name="T1" fmla="*/ 7732 h 413"/>
                <a:gd name="T2" fmla="*/ 2435 w 1214"/>
                <a:gd name="T3" fmla="*/ 2713 h 413"/>
                <a:gd name="T4" fmla="*/ 27140 w 1214"/>
                <a:gd name="T5" fmla="*/ 0 h 413"/>
                <a:gd name="T6" fmla="*/ 0 60000 65536"/>
                <a:gd name="T7" fmla="*/ 0 60000 65536"/>
                <a:gd name="T8" fmla="*/ 0 60000 65536"/>
                <a:gd name="T9" fmla="*/ 0 w 1214"/>
                <a:gd name="T10" fmla="*/ 0 h 413"/>
                <a:gd name="T11" fmla="*/ 1214 w 1214"/>
                <a:gd name="T12" fmla="*/ 413 h 413"/>
              </a:gdLst>
              <a:ahLst/>
              <a:cxnLst>
                <a:cxn ang="T6">
                  <a:pos x="T0" y="T1"/>
                </a:cxn>
                <a:cxn ang="T7">
                  <a:pos x="T2" y="T3"/>
                </a:cxn>
                <a:cxn ang="T8">
                  <a:pos x="T4" y="T5"/>
                </a:cxn>
              </a:cxnLst>
              <a:rect l="T9" t="T10" r="T11" b="T12"/>
              <a:pathLst>
                <a:path w="1214" h="413">
                  <a:moveTo>
                    <a:pt x="0" y="413"/>
                  </a:moveTo>
                  <a:lnTo>
                    <a:pt x="109" y="145"/>
                  </a:lnTo>
                  <a:lnTo>
                    <a:pt x="1214" y="0"/>
                  </a:lnTo>
                </a:path>
              </a:pathLst>
            </a:custGeom>
            <a:noFill/>
            <a:ln w="0">
              <a:solidFill>
                <a:srgbClr val="FFFFFF"/>
              </a:solidFill>
              <a:round/>
              <a:headEnd/>
              <a:tailEnd/>
            </a:ln>
          </p:spPr>
          <p:txBody>
            <a:bodyPr/>
            <a:lstStyle/>
            <a:p>
              <a:endParaRPr lang="es-PE"/>
            </a:p>
          </p:txBody>
        </p:sp>
      </p:grpSp>
      <p:grpSp>
        <p:nvGrpSpPr>
          <p:cNvPr id="3" name="10 Grupo"/>
          <p:cNvGrpSpPr>
            <a:grpSpLocks/>
          </p:cNvGrpSpPr>
          <p:nvPr/>
        </p:nvGrpSpPr>
        <p:grpSpPr bwMode="auto">
          <a:xfrm>
            <a:off x="179388" y="119063"/>
            <a:ext cx="8713787" cy="828675"/>
            <a:chOff x="179512" y="118855"/>
            <a:chExt cx="8712968" cy="828772"/>
          </a:xfrm>
          <a:noFill/>
        </p:grpSpPr>
        <p:graphicFrame>
          <p:nvGraphicFramePr>
            <p:cNvPr id="21" name="11 Objeto"/>
            <p:cNvGraphicFramePr>
              <a:graphicFrameLocks noChangeAspect="1"/>
            </p:cNvGraphicFramePr>
            <p:nvPr/>
          </p:nvGraphicFramePr>
          <p:xfrm>
            <a:off x="179512" y="118855"/>
            <a:ext cx="720080" cy="828772"/>
          </p:xfrm>
          <a:graphic>
            <a:graphicData uri="http://schemas.openxmlformats.org/presentationml/2006/ole">
              <mc:AlternateContent xmlns:mc="http://schemas.openxmlformats.org/markup-compatibility/2006">
                <mc:Choice xmlns:v="urn:schemas-microsoft-com:vml" Requires="v">
                  <p:oleObj spid="_x0000_s108591" r:id="rId3" imgW="2663848" imgH="3592373" progId="">
                    <p:embed/>
                  </p:oleObj>
                </mc:Choice>
                <mc:Fallback>
                  <p:oleObj r:id="rId3" imgW="2663848" imgH="3592373" progId="">
                    <p:embed/>
                    <p:pic>
                      <p:nvPicPr>
                        <p:cNvPr id="0" name="Picture 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8855"/>
                          <a:ext cx="720080" cy="828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21 Rectángulo"/>
            <p:cNvSpPr/>
            <p:nvPr/>
          </p:nvSpPr>
          <p:spPr>
            <a:xfrm>
              <a:off x="900169" y="279211"/>
              <a:ext cx="3041364" cy="339765"/>
            </a:xfrm>
            <a:prstGeom prst="rect">
              <a:avLst/>
            </a:prstGeom>
            <a:grpFill/>
          </p:spPr>
          <p:txBody>
            <a:bodyPr>
              <a:spAutoFit/>
            </a:bodyPr>
            <a:lstStyle/>
            <a:p>
              <a:pPr algn="l">
                <a:spcBef>
                  <a:spcPct val="50000"/>
                </a:spcBef>
                <a:defRPr/>
              </a:pPr>
              <a:r>
                <a:rPr lang="es-ES_tradnl" sz="1600" b="1" i="1" dirty="0">
                  <a:latin typeface="+mj-lt"/>
                </a:rPr>
                <a:t>DIBUJO EN INGENIERIA I</a:t>
              </a:r>
            </a:p>
          </p:txBody>
        </p:sp>
        <p:sp>
          <p:nvSpPr>
            <p:cNvPr id="23" name="22 Rectángulo"/>
            <p:cNvSpPr/>
            <p:nvPr/>
          </p:nvSpPr>
          <p:spPr>
            <a:xfrm>
              <a:off x="7884513" y="279211"/>
              <a:ext cx="1007967" cy="277031"/>
            </a:xfrm>
            <a:prstGeom prst="rect">
              <a:avLst/>
            </a:prstGeom>
            <a:grpFill/>
          </p:spPr>
          <p:txBody>
            <a:bodyPr>
              <a:spAutoFit/>
            </a:bodyPr>
            <a:lstStyle/>
            <a:p>
              <a:pPr algn="l">
                <a:spcBef>
                  <a:spcPct val="50000"/>
                </a:spcBef>
                <a:defRPr/>
              </a:pPr>
              <a:r>
                <a:rPr lang="es-ES" sz="1200" b="1" i="1" dirty="0"/>
                <a:t>CLASE  </a:t>
              </a:r>
              <a:r>
                <a:rPr lang="es-ES" sz="1200" b="1" i="1" dirty="0" smtClean="0"/>
                <a:t>6</a:t>
              </a:r>
              <a:endParaRPr lang="es-ES_tradnl" sz="1200" b="1" i="1" dirty="0">
                <a:latin typeface="+mj-lt"/>
              </a:endParaRPr>
            </a:p>
          </p:txBody>
        </p:sp>
      </p:grpSp>
      <p:sp>
        <p:nvSpPr>
          <p:cNvPr id="26" name="25 Rectángulo"/>
          <p:cNvSpPr/>
          <p:nvPr/>
        </p:nvSpPr>
        <p:spPr>
          <a:xfrm>
            <a:off x="7143768" y="571480"/>
            <a:ext cx="1467068" cy="276999"/>
          </a:xfrm>
          <a:prstGeom prst="rect">
            <a:avLst/>
          </a:prstGeom>
        </p:spPr>
        <p:txBody>
          <a:bodyPr wrap="none">
            <a:spAutoFit/>
          </a:bodyPr>
          <a:lstStyle/>
          <a:p>
            <a:pPr>
              <a:spcBef>
                <a:spcPct val="50000"/>
              </a:spcBef>
              <a:defRPr/>
            </a:pPr>
            <a:r>
              <a:rPr lang="es-ES_tradnl" sz="1200" b="1" i="1" dirty="0" smtClean="0"/>
              <a:t>PROYECCIONES</a:t>
            </a:r>
            <a:r>
              <a:rPr lang="es-ES" sz="1200" b="1" i="1" dirty="0" smtClean="0"/>
              <a:t>.</a:t>
            </a:r>
            <a:endParaRPr lang="es-ES" sz="1200" b="1" i="1" dirty="0"/>
          </a:p>
        </p:txBody>
      </p:sp>
      <p:sp>
        <p:nvSpPr>
          <p:cNvPr id="43" name="Rectangle 3"/>
          <p:cNvSpPr txBox="1">
            <a:spLocks/>
          </p:cNvSpPr>
          <p:nvPr/>
        </p:nvSpPr>
        <p:spPr bwMode="auto">
          <a:xfrm>
            <a:off x="457200" y="1484784"/>
            <a:ext cx="8229600" cy="1345035"/>
          </a:xfrm>
          <a:prstGeom prst="rect">
            <a:avLst/>
          </a:prstGeom>
          <a:solidFill>
            <a:srgbClr val="CDE6FF"/>
          </a:solidFill>
          <a:ln w="2857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buFont typeface="Arial" charset="0"/>
              <a:buNone/>
            </a:pPr>
            <a:r>
              <a:rPr lang="es-ES" sz="2000" dirty="0" smtClean="0"/>
              <a:t>Para determinar las vistas ortogonales  situamos un observador según las seis direcciones indicadas por las flechas, obtendríamos las seis vistas posibles de un objeto, en sus formas y dimensiones exactas.</a:t>
            </a:r>
          </a:p>
        </p:txBody>
      </p:sp>
      <p:pic>
        <p:nvPicPr>
          <p:cNvPr id="44" name="Picture 5" descr="vistas"/>
          <p:cNvPicPr>
            <a:picLocks noChangeAspect="1" noChangeArrowheads="1"/>
          </p:cNvPicPr>
          <p:nvPr/>
        </p:nvPicPr>
        <p:blipFill>
          <a:blip r:embed="rId5" cstate="print"/>
          <a:srcRect/>
          <a:stretch>
            <a:fillRect/>
          </a:stretch>
        </p:blipFill>
        <p:spPr bwMode="auto">
          <a:xfrm>
            <a:off x="395536" y="2996952"/>
            <a:ext cx="3168724" cy="3596839"/>
          </a:xfrm>
          <a:prstGeom prst="rect">
            <a:avLst/>
          </a:prstGeom>
          <a:noFill/>
          <a:ln w="38100">
            <a:noFill/>
            <a:miter lim="800000"/>
            <a:headEnd/>
            <a:tailEnd/>
          </a:ln>
        </p:spPr>
      </p:pic>
      <p:sp>
        <p:nvSpPr>
          <p:cNvPr id="45" name="Text Box 6"/>
          <p:cNvSpPr txBox="1">
            <a:spLocks noChangeArrowheads="1"/>
          </p:cNvSpPr>
          <p:nvPr/>
        </p:nvSpPr>
        <p:spPr bwMode="auto">
          <a:xfrm>
            <a:off x="4633664" y="2981851"/>
            <a:ext cx="4474840" cy="3000821"/>
          </a:xfrm>
          <a:prstGeom prst="rect">
            <a:avLst/>
          </a:prstGeom>
          <a:noFill/>
          <a:ln w="28575">
            <a:noFill/>
            <a:miter lim="800000"/>
            <a:headEnd/>
            <a:tailEnd/>
          </a:ln>
        </p:spPr>
        <p:txBody>
          <a:bodyPr wrap="square">
            <a:spAutoFit/>
          </a:bodyPr>
          <a:lstStyle/>
          <a:p>
            <a:pPr>
              <a:lnSpc>
                <a:spcPct val="150000"/>
              </a:lnSpc>
            </a:pPr>
            <a:r>
              <a:rPr lang="es-ES" dirty="0"/>
              <a:t>Estas vistas reciben el nombre de: </a:t>
            </a:r>
          </a:p>
          <a:p>
            <a:pPr>
              <a:lnSpc>
                <a:spcPct val="150000"/>
              </a:lnSpc>
            </a:pPr>
            <a:r>
              <a:rPr lang="es-ES" dirty="0"/>
              <a:t>Vista </a:t>
            </a:r>
            <a:r>
              <a:rPr lang="es-ES" b="1" dirty="0"/>
              <a:t>A</a:t>
            </a:r>
            <a:r>
              <a:rPr lang="es-ES" dirty="0"/>
              <a:t>: Vista  Frontal o Alzado</a:t>
            </a:r>
          </a:p>
          <a:p>
            <a:pPr>
              <a:lnSpc>
                <a:spcPct val="150000"/>
              </a:lnSpc>
            </a:pPr>
            <a:r>
              <a:rPr lang="es-ES" dirty="0"/>
              <a:t>Vista </a:t>
            </a:r>
            <a:r>
              <a:rPr lang="es-ES" b="1" dirty="0"/>
              <a:t>B</a:t>
            </a:r>
            <a:r>
              <a:rPr lang="es-ES" dirty="0"/>
              <a:t>: Vista Superior o planta</a:t>
            </a:r>
          </a:p>
          <a:p>
            <a:pPr>
              <a:lnSpc>
                <a:spcPct val="150000"/>
              </a:lnSpc>
            </a:pPr>
            <a:r>
              <a:rPr lang="es-ES" dirty="0"/>
              <a:t>Vista </a:t>
            </a:r>
            <a:r>
              <a:rPr lang="es-ES" b="1" dirty="0"/>
              <a:t>C</a:t>
            </a:r>
            <a:r>
              <a:rPr lang="es-ES" dirty="0"/>
              <a:t>: Vista derecha o lateral derecha</a:t>
            </a:r>
          </a:p>
          <a:p>
            <a:pPr>
              <a:lnSpc>
                <a:spcPct val="150000"/>
              </a:lnSpc>
            </a:pPr>
            <a:r>
              <a:rPr lang="es-ES" dirty="0"/>
              <a:t>Vista </a:t>
            </a:r>
            <a:r>
              <a:rPr lang="es-ES" b="1" dirty="0"/>
              <a:t>D</a:t>
            </a:r>
            <a:r>
              <a:rPr lang="es-ES" dirty="0"/>
              <a:t>: Vista izquierda o lateral izquierda</a:t>
            </a:r>
          </a:p>
          <a:p>
            <a:pPr>
              <a:lnSpc>
                <a:spcPct val="150000"/>
              </a:lnSpc>
            </a:pPr>
            <a:r>
              <a:rPr lang="es-ES" dirty="0"/>
              <a:t>Vista </a:t>
            </a:r>
            <a:r>
              <a:rPr lang="es-ES" b="1" dirty="0"/>
              <a:t>E</a:t>
            </a:r>
            <a:r>
              <a:rPr lang="es-ES" dirty="0"/>
              <a:t>: Vista inferior</a:t>
            </a:r>
          </a:p>
          <a:p>
            <a:pPr>
              <a:lnSpc>
                <a:spcPct val="150000"/>
              </a:lnSpc>
            </a:pPr>
            <a:r>
              <a:rPr lang="es-ES" dirty="0"/>
              <a:t>Vista </a:t>
            </a:r>
            <a:r>
              <a:rPr lang="es-ES" b="1" dirty="0"/>
              <a:t>F</a:t>
            </a:r>
            <a:r>
              <a:rPr lang="es-ES" dirty="0"/>
              <a:t>: Vista posterior </a:t>
            </a:r>
          </a:p>
        </p:txBody>
      </p:sp>
      <p:sp>
        <p:nvSpPr>
          <p:cNvPr id="46" name="Rectangle 2"/>
          <p:cNvSpPr>
            <a:spLocks noGrp="1"/>
          </p:cNvSpPr>
          <p:nvPr>
            <p:ph type="title" idx="4294967295"/>
          </p:nvPr>
        </p:nvSpPr>
        <p:spPr>
          <a:xfrm>
            <a:off x="755576" y="836712"/>
            <a:ext cx="7859712" cy="706438"/>
          </a:xfrm>
        </p:spPr>
        <p:txBody>
          <a:bodyPr/>
          <a:lstStyle/>
          <a:p>
            <a:r>
              <a:rPr lang="es-ES" sz="3000" b="1" dirty="0" smtClean="0">
                <a:solidFill>
                  <a:srgbClr val="FF0000"/>
                </a:solidFill>
              </a:rPr>
              <a:t>DETERMINACIÓN DE LAS VISTAS ORTOGONALES</a:t>
            </a:r>
          </a:p>
        </p:txBody>
      </p:sp>
      <p:pic>
        <p:nvPicPr>
          <p:cNvPr id="108549" name="Picture 5" descr="C:\Program Files\Microsoft Office\MEDIA\CAGCAT10\j0301252.wmf"/>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0957"/>
          <a:stretch/>
        </p:blipFill>
        <p:spPr bwMode="auto">
          <a:xfrm rot="645273">
            <a:off x="3115591" y="4795371"/>
            <a:ext cx="897337" cy="15654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3"/>
          <p:cNvGrpSpPr>
            <a:grpSpLocks noChangeAspect="1"/>
          </p:cNvGrpSpPr>
          <p:nvPr/>
        </p:nvGrpSpPr>
        <p:grpSpPr bwMode="auto">
          <a:xfrm>
            <a:off x="0" y="0"/>
            <a:ext cx="9144000" cy="3571875"/>
            <a:chOff x="0" y="0"/>
            <a:chExt cx="5760" cy="2250"/>
          </a:xfrm>
        </p:grpSpPr>
        <p:sp>
          <p:nvSpPr>
            <p:cNvPr id="12" name="AutoShape 62"/>
            <p:cNvSpPr>
              <a:spLocks noChangeAspect="1" noChangeArrowheads="1" noTextEdit="1"/>
            </p:cNvSpPr>
            <p:nvPr/>
          </p:nvSpPr>
          <p:spPr bwMode="auto">
            <a:xfrm>
              <a:off x="0" y="0"/>
              <a:ext cx="5760" cy="2250"/>
            </a:xfrm>
            <a:prstGeom prst="rect">
              <a:avLst/>
            </a:prstGeom>
            <a:noFill/>
            <a:ln w="9525">
              <a:noFill/>
              <a:miter lim="800000"/>
              <a:headEnd/>
              <a:tailEnd/>
            </a:ln>
          </p:spPr>
          <p:txBody>
            <a:bodyPr/>
            <a:lstStyle/>
            <a:p>
              <a:endParaRPr lang="es-ES"/>
            </a:p>
          </p:txBody>
        </p:sp>
        <p:sp>
          <p:nvSpPr>
            <p:cNvPr id="13" name="Freeform 64"/>
            <p:cNvSpPr>
              <a:spLocks/>
            </p:cNvSpPr>
            <p:nvPr/>
          </p:nvSpPr>
          <p:spPr bwMode="auto">
            <a:xfrm>
              <a:off x="9" y="9"/>
              <a:ext cx="5740" cy="1955"/>
            </a:xfrm>
            <a:custGeom>
              <a:avLst/>
              <a:gdLst/>
              <a:ahLst/>
              <a:cxnLst>
                <a:cxn ang="0">
                  <a:pos x="0" y="0"/>
                </a:cxn>
                <a:cxn ang="0">
                  <a:pos x="1214" y="0"/>
                </a:cxn>
                <a:cxn ang="0">
                  <a:pos x="1214" y="52"/>
                </a:cxn>
                <a:cxn ang="0">
                  <a:pos x="384" y="216"/>
                </a:cxn>
                <a:cxn ang="0">
                  <a:pos x="0" y="452"/>
                </a:cxn>
                <a:cxn ang="0">
                  <a:pos x="0" y="0"/>
                </a:cxn>
              </a:cxnLst>
              <a:rect l="0" t="0" r="r" b="b"/>
              <a:pathLst>
                <a:path w="1214" h="452">
                  <a:moveTo>
                    <a:pt x="0" y="0"/>
                  </a:moveTo>
                  <a:lnTo>
                    <a:pt x="1214" y="0"/>
                  </a:lnTo>
                  <a:lnTo>
                    <a:pt x="1214" y="52"/>
                  </a:lnTo>
                  <a:lnTo>
                    <a:pt x="384" y="216"/>
                  </a:lnTo>
                  <a:lnTo>
                    <a:pt x="0" y="452"/>
                  </a:lnTo>
                  <a:lnTo>
                    <a:pt x="0" y="0"/>
                  </a:lnTo>
                  <a:close/>
                </a:path>
              </a:pathLst>
            </a:custGeom>
            <a:solidFill>
              <a:schemeClr val="bg1">
                <a:lumMod val="95000"/>
              </a:schemeClr>
            </a:solidFill>
            <a:ln w="9525">
              <a:noFill/>
              <a:round/>
              <a:headEnd/>
              <a:tailEnd/>
            </a:ln>
          </p:spPr>
          <p:txBody>
            <a:bodyPr/>
            <a:lstStyle/>
            <a:p>
              <a:pPr>
                <a:defRPr/>
              </a:pPr>
              <a:endParaRPr lang="es-ES"/>
            </a:p>
          </p:txBody>
        </p:sp>
        <p:sp>
          <p:nvSpPr>
            <p:cNvPr id="14" name="Freeform 65"/>
            <p:cNvSpPr>
              <a:spLocks/>
            </p:cNvSpPr>
            <p:nvPr/>
          </p:nvSpPr>
          <p:spPr bwMode="auto">
            <a:xfrm>
              <a:off x="9" y="9"/>
              <a:ext cx="5740" cy="2228"/>
            </a:xfrm>
            <a:custGeom>
              <a:avLst/>
              <a:gdLst/>
              <a:ahLst/>
              <a:cxnLst>
                <a:cxn ang="0">
                  <a:pos x="0" y="0"/>
                </a:cxn>
                <a:cxn ang="0">
                  <a:pos x="1214" y="0"/>
                </a:cxn>
                <a:cxn ang="0">
                  <a:pos x="1214" y="46"/>
                </a:cxn>
                <a:cxn ang="0">
                  <a:pos x="372" y="171"/>
                </a:cxn>
                <a:cxn ang="0">
                  <a:pos x="0" y="515"/>
                </a:cxn>
                <a:cxn ang="0">
                  <a:pos x="0" y="0"/>
                </a:cxn>
              </a:cxnLst>
              <a:rect l="0" t="0" r="r" b="b"/>
              <a:pathLst>
                <a:path w="1214" h="515">
                  <a:moveTo>
                    <a:pt x="0" y="0"/>
                  </a:moveTo>
                  <a:lnTo>
                    <a:pt x="1214" y="0"/>
                  </a:lnTo>
                  <a:lnTo>
                    <a:pt x="1214" y="46"/>
                  </a:lnTo>
                  <a:lnTo>
                    <a:pt x="372" y="171"/>
                  </a:lnTo>
                  <a:lnTo>
                    <a:pt x="0" y="515"/>
                  </a:lnTo>
                  <a:lnTo>
                    <a:pt x="0" y="0"/>
                  </a:lnTo>
                  <a:close/>
                </a:path>
              </a:pathLst>
            </a:custGeom>
            <a:solidFill>
              <a:schemeClr val="bg1">
                <a:lumMod val="85000"/>
              </a:schemeClr>
            </a:solidFill>
            <a:ln w="9525">
              <a:noFill/>
              <a:round/>
              <a:headEnd/>
              <a:tailEnd/>
            </a:ln>
          </p:spPr>
          <p:txBody>
            <a:bodyPr/>
            <a:lstStyle/>
            <a:p>
              <a:pPr>
                <a:defRPr/>
              </a:pPr>
              <a:endParaRPr lang="es-ES"/>
            </a:p>
          </p:txBody>
        </p:sp>
        <p:sp>
          <p:nvSpPr>
            <p:cNvPr id="15" name="Freeform 66"/>
            <p:cNvSpPr>
              <a:spLocks/>
            </p:cNvSpPr>
            <p:nvPr/>
          </p:nvSpPr>
          <p:spPr bwMode="auto">
            <a:xfrm>
              <a:off x="9" y="9"/>
              <a:ext cx="5740" cy="2228"/>
            </a:xfrm>
            <a:custGeom>
              <a:avLst/>
              <a:gdLst>
                <a:gd name="T0" fmla="*/ 0 w 1214"/>
                <a:gd name="T1" fmla="*/ 0 h 515"/>
                <a:gd name="T2" fmla="*/ 27140 w 1214"/>
                <a:gd name="T3" fmla="*/ 0 h 515"/>
                <a:gd name="T4" fmla="*/ 27140 w 1214"/>
                <a:gd name="T5" fmla="*/ 861 h 515"/>
                <a:gd name="T6" fmla="*/ 8317 w 1214"/>
                <a:gd name="T7" fmla="*/ 3201 h 515"/>
                <a:gd name="T8" fmla="*/ 0 w 1214"/>
                <a:gd name="T9" fmla="*/ 9639 h 515"/>
                <a:gd name="T10" fmla="*/ 0 w 1214"/>
                <a:gd name="T11" fmla="*/ 0 h 515"/>
                <a:gd name="T12" fmla="*/ 0 60000 65536"/>
                <a:gd name="T13" fmla="*/ 0 60000 65536"/>
                <a:gd name="T14" fmla="*/ 0 60000 65536"/>
                <a:gd name="T15" fmla="*/ 0 60000 65536"/>
                <a:gd name="T16" fmla="*/ 0 60000 65536"/>
                <a:gd name="T17" fmla="*/ 0 60000 65536"/>
                <a:gd name="T18" fmla="*/ 0 w 1214"/>
                <a:gd name="T19" fmla="*/ 0 h 515"/>
                <a:gd name="T20" fmla="*/ 1214 w 1214"/>
                <a:gd name="T21" fmla="*/ 515 h 515"/>
              </a:gdLst>
              <a:ahLst/>
              <a:cxnLst>
                <a:cxn ang="T12">
                  <a:pos x="T0" y="T1"/>
                </a:cxn>
                <a:cxn ang="T13">
                  <a:pos x="T2" y="T3"/>
                </a:cxn>
                <a:cxn ang="T14">
                  <a:pos x="T4" y="T5"/>
                </a:cxn>
                <a:cxn ang="T15">
                  <a:pos x="T6" y="T7"/>
                </a:cxn>
                <a:cxn ang="T16">
                  <a:pos x="T8" y="T9"/>
                </a:cxn>
                <a:cxn ang="T17">
                  <a:pos x="T10" y="T11"/>
                </a:cxn>
              </a:cxnLst>
              <a:rect l="T18" t="T19" r="T20" b="T21"/>
              <a:pathLst>
                <a:path w="1214" h="515">
                  <a:moveTo>
                    <a:pt x="0" y="0"/>
                  </a:moveTo>
                  <a:lnTo>
                    <a:pt x="1214" y="0"/>
                  </a:lnTo>
                  <a:lnTo>
                    <a:pt x="1214" y="46"/>
                  </a:lnTo>
                  <a:lnTo>
                    <a:pt x="372" y="171"/>
                  </a:lnTo>
                  <a:lnTo>
                    <a:pt x="0" y="515"/>
                  </a:lnTo>
                  <a:lnTo>
                    <a:pt x="0" y="0"/>
                  </a:lnTo>
                  <a:close/>
                </a:path>
              </a:pathLst>
            </a:custGeom>
            <a:noFill/>
            <a:ln w="0">
              <a:solidFill>
                <a:srgbClr val="FFFFFF"/>
              </a:solidFill>
              <a:round/>
              <a:headEnd/>
              <a:tailEnd/>
            </a:ln>
          </p:spPr>
          <p:txBody>
            <a:bodyPr/>
            <a:lstStyle/>
            <a:p>
              <a:endParaRPr lang="es-PE"/>
            </a:p>
          </p:txBody>
        </p:sp>
        <p:sp>
          <p:nvSpPr>
            <p:cNvPr id="16" name="Freeform 67"/>
            <p:cNvSpPr>
              <a:spLocks/>
            </p:cNvSpPr>
            <p:nvPr/>
          </p:nvSpPr>
          <p:spPr bwMode="auto">
            <a:xfrm>
              <a:off x="903" y="61"/>
              <a:ext cx="4846" cy="696"/>
            </a:xfrm>
            <a:custGeom>
              <a:avLst/>
              <a:gdLst/>
              <a:ahLst/>
              <a:cxnLst>
                <a:cxn ang="0">
                  <a:pos x="0" y="161"/>
                </a:cxn>
                <a:cxn ang="0">
                  <a:pos x="161" y="1"/>
                </a:cxn>
                <a:cxn ang="0">
                  <a:pos x="1025" y="0"/>
                </a:cxn>
                <a:cxn ang="0">
                  <a:pos x="1025" y="15"/>
                </a:cxn>
                <a:cxn ang="0">
                  <a:pos x="261" y="67"/>
                </a:cxn>
                <a:cxn ang="0">
                  <a:pos x="161" y="140"/>
                </a:cxn>
                <a:cxn ang="0">
                  <a:pos x="0" y="161"/>
                </a:cxn>
              </a:cxnLst>
              <a:rect l="0" t="0" r="r" b="b"/>
              <a:pathLst>
                <a:path w="1025" h="161">
                  <a:moveTo>
                    <a:pt x="0" y="161"/>
                  </a:moveTo>
                  <a:lnTo>
                    <a:pt x="161" y="1"/>
                  </a:lnTo>
                  <a:lnTo>
                    <a:pt x="1025" y="0"/>
                  </a:lnTo>
                  <a:lnTo>
                    <a:pt x="1025" y="15"/>
                  </a:lnTo>
                  <a:lnTo>
                    <a:pt x="261" y="67"/>
                  </a:lnTo>
                  <a:lnTo>
                    <a:pt x="161" y="140"/>
                  </a:lnTo>
                  <a:lnTo>
                    <a:pt x="0" y="161"/>
                  </a:lnTo>
                  <a:close/>
                </a:path>
              </a:pathLst>
            </a:custGeom>
            <a:solidFill>
              <a:schemeClr val="bg1">
                <a:lumMod val="75000"/>
              </a:schemeClr>
            </a:solidFill>
            <a:ln w="9525">
              <a:noFill/>
              <a:round/>
              <a:headEnd/>
              <a:tailEnd/>
            </a:ln>
          </p:spPr>
          <p:txBody>
            <a:bodyPr/>
            <a:lstStyle/>
            <a:p>
              <a:pPr>
                <a:defRPr/>
              </a:pPr>
              <a:endParaRPr lang="es-ES"/>
            </a:p>
          </p:txBody>
        </p:sp>
        <p:sp>
          <p:nvSpPr>
            <p:cNvPr id="17" name="Freeform 68"/>
            <p:cNvSpPr>
              <a:spLocks/>
            </p:cNvSpPr>
            <p:nvPr/>
          </p:nvSpPr>
          <p:spPr bwMode="auto">
            <a:xfrm>
              <a:off x="9" y="61"/>
              <a:ext cx="5740" cy="1514"/>
            </a:xfrm>
            <a:custGeom>
              <a:avLst/>
              <a:gdLst>
                <a:gd name="T0" fmla="*/ 27140 w 1214"/>
                <a:gd name="T1" fmla="*/ 0 h 350"/>
                <a:gd name="T2" fmla="*/ 7825 w 1214"/>
                <a:gd name="T3" fmla="*/ 0 h 350"/>
                <a:gd name="T4" fmla="*/ 0 w 1214"/>
                <a:gd name="T5" fmla="*/ 6549 h 350"/>
                <a:gd name="T6" fmla="*/ 0 60000 65536"/>
                <a:gd name="T7" fmla="*/ 0 60000 65536"/>
                <a:gd name="T8" fmla="*/ 0 60000 65536"/>
                <a:gd name="T9" fmla="*/ 0 w 1214"/>
                <a:gd name="T10" fmla="*/ 0 h 350"/>
                <a:gd name="T11" fmla="*/ 1214 w 1214"/>
                <a:gd name="T12" fmla="*/ 350 h 350"/>
              </a:gdLst>
              <a:ahLst/>
              <a:cxnLst>
                <a:cxn ang="T6">
                  <a:pos x="T0" y="T1"/>
                </a:cxn>
                <a:cxn ang="T7">
                  <a:pos x="T2" y="T3"/>
                </a:cxn>
                <a:cxn ang="T8">
                  <a:pos x="T4" y="T5"/>
                </a:cxn>
              </a:cxnLst>
              <a:rect l="T9" t="T10" r="T11" b="T12"/>
              <a:pathLst>
                <a:path w="1214" h="350">
                  <a:moveTo>
                    <a:pt x="1214" y="0"/>
                  </a:moveTo>
                  <a:lnTo>
                    <a:pt x="350" y="0"/>
                  </a:lnTo>
                  <a:lnTo>
                    <a:pt x="0" y="350"/>
                  </a:lnTo>
                </a:path>
              </a:pathLst>
            </a:custGeom>
            <a:noFill/>
            <a:ln w="0">
              <a:solidFill>
                <a:srgbClr val="FFFFFF"/>
              </a:solidFill>
              <a:round/>
              <a:headEnd/>
              <a:tailEnd/>
            </a:ln>
          </p:spPr>
          <p:txBody>
            <a:bodyPr/>
            <a:lstStyle/>
            <a:p>
              <a:endParaRPr lang="es-PE"/>
            </a:p>
          </p:txBody>
        </p:sp>
        <p:sp>
          <p:nvSpPr>
            <p:cNvPr id="18" name="Freeform 69"/>
            <p:cNvSpPr>
              <a:spLocks/>
            </p:cNvSpPr>
            <p:nvPr/>
          </p:nvSpPr>
          <p:spPr bwMode="auto">
            <a:xfrm>
              <a:off x="9" y="125"/>
              <a:ext cx="5740" cy="1627"/>
            </a:xfrm>
            <a:custGeom>
              <a:avLst/>
              <a:gdLst>
                <a:gd name="T0" fmla="*/ 0 w 1214"/>
                <a:gd name="T1" fmla="*/ 7040 h 376"/>
                <a:gd name="T2" fmla="*/ 10014 w 1214"/>
                <a:gd name="T3" fmla="*/ 991 h 376"/>
                <a:gd name="T4" fmla="*/ 27140 w 1214"/>
                <a:gd name="T5" fmla="*/ 0 h 376"/>
                <a:gd name="T6" fmla="*/ 0 60000 65536"/>
                <a:gd name="T7" fmla="*/ 0 60000 65536"/>
                <a:gd name="T8" fmla="*/ 0 60000 65536"/>
                <a:gd name="T9" fmla="*/ 0 w 1214"/>
                <a:gd name="T10" fmla="*/ 0 h 376"/>
                <a:gd name="T11" fmla="*/ 1214 w 1214"/>
                <a:gd name="T12" fmla="*/ 376 h 376"/>
              </a:gdLst>
              <a:ahLst/>
              <a:cxnLst>
                <a:cxn ang="T6">
                  <a:pos x="T0" y="T1"/>
                </a:cxn>
                <a:cxn ang="T7">
                  <a:pos x="T2" y="T3"/>
                </a:cxn>
                <a:cxn ang="T8">
                  <a:pos x="T4" y="T5"/>
                </a:cxn>
              </a:cxnLst>
              <a:rect l="T9" t="T10" r="T11" b="T12"/>
              <a:pathLst>
                <a:path w="1214" h="376">
                  <a:moveTo>
                    <a:pt x="0" y="376"/>
                  </a:moveTo>
                  <a:lnTo>
                    <a:pt x="448" y="53"/>
                  </a:lnTo>
                  <a:lnTo>
                    <a:pt x="1214" y="0"/>
                  </a:lnTo>
                </a:path>
              </a:pathLst>
            </a:custGeom>
            <a:noFill/>
            <a:ln w="0">
              <a:solidFill>
                <a:srgbClr val="FFFFFF"/>
              </a:solidFill>
              <a:round/>
              <a:headEnd/>
              <a:tailEnd/>
            </a:ln>
          </p:spPr>
          <p:txBody>
            <a:bodyPr/>
            <a:lstStyle/>
            <a:p>
              <a:endParaRPr lang="es-PE"/>
            </a:p>
          </p:txBody>
        </p:sp>
        <p:sp>
          <p:nvSpPr>
            <p:cNvPr id="19" name="Freeform 70"/>
            <p:cNvSpPr>
              <a:spLocks/>
            </p:cNvSpPr>
            <p:nvPr/>
          </p:nvSpPr>
          <p:spPr bwMode="auto">
            <a:xfrm>
              <a:off x="9" y="177"/>
              <a:ext cx="5740" cy="1787"/>
            </a:xfrm>
            <a:custGeom>
              <a:avLst/>
              <a:gdLst>
                <a:gd name="T0" fmla="*/ 0 w 1214"/>
                <a:gd name="T1" fmla="*/ 7732 h 413"/>
                <a:gd name="T2" fmla="*/ 2435 w 1214"/>
                <a:gd name="T3" fmla="*/ 2713 h 413"/>
                <a:gd name="T4" fmla="*/ 27140 w 1214"/>
                <a:gd name="T5" fmla="*/ 0 h 413"/>
                <a:gd name="T6" fmla="*/ 0 60000 65536"/>
                <a:gd name="T7" fmla="*/ 0 60000 65536"/>
                <a:gd name="T8" fmla="*/ 0 60000 65536"/>
                <a:gd name="T9" fmla="*/ 0 w 1214"/>
                <a:gd name="T10" fmla="*/ 0 h 413"/>
                <a:gd name="T11" fmla="*/ 1214 w 1214"/>
                <a:gd name="T12" fmla="*/ 413 h 413"/>
              </a:gdLst>
              <a:ahLst/>
              <a:cxnLst>
                <a:cxn ang="T6">
                  <a:pos x="T0" y="T1"/>
                </a:cxn>
                <a:cxn ang="T7">
                  <a:pos x="T2" y="T3"/>
                </a:cxn>
                <a:cxn ang="T8">
                  <a:pos x="T4" y="T5"/>
                </a:cxn>
              </a:cxnLst>
              <a:rect l="T9" t="T10" r="T11" b="T12"/>
              <a:pathLst>
                <a:path w="1214" h="413">
                  <a:moveTo>
                    <a:pt x="0" y="413"/>
                  </a:moveTo>
                  <a:lnTo>
                    <a:pt x="109" y="145"/>
                  </a:lnTo>
                  <a:lnTo>
                    <a:pt x="1214" y="0"/>
                  </a:lnTo>
                </a:path>
              </a:pathLst>
            </a:custGeom>
            <a:noFill/>
            <a:ln w="0">
              <a:solidFill>
                <a:srgbClr val="FFFFFF"/>
              </a:solidFill>
              <a:round/>
              <a:headEnd/>
              <a:tailEnd/>
            </a:ln>
          </p:spPr>
          <p:txBody>
            <a:bodyPr/>
            <a:lstStyle/>
            <a:p>
              <a:endParaRPr lang="es-PE"/>
            </a:p>
          </p:txBody>
        </p:sp>
      </p:grpSp>
      <p:grpSp>
        <p:nvGrpSpPr>
          <p:cNvPr id="3" name="10 Grupo"/>
          <p:cNvGrpSpPr>
            <a:grpSpLocks/>
          </p:cNvGrpSpPr>
          <p:nvPr/>
        </p:nvGrpSpPr>
        <p:grpSpPr bwMode="auto">
          <a:xfrm>
            <a:off x="179388" y="119063"/>
            <a:ext cx="8713787" cy="828675"/>
            <a:chOff x="179512" y="118855"/>
            <a:chExt cx="8712968" cy="828772"/>
          </a:xfrm>
          <a:noFill/>
        </p:grpSpPr>
        <p:graphicFrame>
          <p:nvGraphicFramePr>
            <p:cNvPr id="21" name="11 Objeto"/>
            <p:cNvGraphicFramePr>
              <a:graphicFrameLocks noChangeAspect="1"/>
            </p:cNvGraphicFramePr>
            <p:nvPr/>
          </p:nvGraphicFramePr>
          <p:xfrm>
            <a:off x="179512" y="118855"/>
            <a:ext cx="720080" cy="828772"/>
          </p:xfrm>
          <a:graphic>
            <a:graphicData uri="http://schemas.openxmlformats.org/presentationml/2006/ole">
              <mc:AlternateContent xmlns:mc="http://schemas.openxmlformats.org/markup-compatibility/2006">
                <mc:Choice xmlns:v="urn:schemas-microsoft-com:vml" Requires="v">
                  <p:oleObj spid="_x0000_s109609" r:id="rId3" imgW="2663848" imgH="3592373" progId="">
                    <p:embed/>
                  </p:oleObj>
                </mc:Choice>
                <mc:Fallback>
                  <p:oleObj r:id="rId3" imgW="2663848" imgH="3592373" progId="">
                    <p:embed/>
                    <p:pic>
                      <p:nvPicPr>
                        <p:cNvPr id="0"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8855"/>
                          <a:ext cx="720080" cy="828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21 Rectángulo"/>
            <p:cNvSpPr/>
            <p:nvPr/>
          </p:nvSpPr>
          <p:spPr>
            <a:xfrm>
              <a:off x="900169" y="279211"/>
              <a:ext cx="3041364" cy="339765"/>
            </a:xfrm>
            <a:prstGeom prst="rect">
              <a:avLst/>
            </a:prstGeom>
            <a:grpFill/>
          </p:spPr>
          <p:txBody>
            <a:bodyPr>
              <a:spAutoFit/>
            </a:bodyPr>
            <a:lstStyle/>
            <a:p>
              <a:pPr algn="l">
                <a:spcBef>
                  <a:spcPct val="50000"/>
                </a:spcBef>
                <a:defRPr/>
              </a:pPr>
              <a:r>
                <a:rPr lang="es-ES_tradnl" sz="1600" b="1" i="1" dirty="0">
                  <a:latin typeface="+mj-lt"/>
                </a:rPr>
                <a:t>DIBUJO EN INGENIERIA I</a:t>
              </a:r>
            </a:p>
          </p:txBody>
        </p:sp>
        <p:sp>
          <p:nvSpPr>
            <p:cNvPr id="23" name="22 Rectángulo"/>
            <p:cNvSpPr/>
            <p:nvPr/>
          </p:nvSpPr>
          <p:spPr>
            <a:xfrm>
              <a:off x="7884513" y="279211"/>
              <a:ext cx="1007967" cy="277031"/>
            </a:xfrm>
            <a:prstGeom prst="rect">
              <a:avLst/>
            </a:prstGeom>
            <a:grpFill/>
          </p:spPr>
          <p:txBody>
            <a:bodyPr>
              <a:spAutoFit/>
            </a:bodyPr>
            <a:lstStyle/>
            <a:p>
              <a:pPr algn="l">
                <a:spcBef>
                  <a:spcPct val="50000"/>
                </a:spcBef>
                <a:defRPr/>
              </a:pPr>
              <a:r>
                <a:rPr lang="es-ES" sz="1200" b="1" i="1" dirty="0"/>
                <a:t>CLASE  </a:t>
              </a:r>
              <a:r>
                <a:rPr lang="es-ES" sz="1200" b="1" i="1" dirty="0" smtClean="0"/>
                <a:t>6</a:t>
              </a:r>
              <a:endParaRPr lang="es-ES_tradnl" sz="1200" b="1" i="1" dirty="0">
                <a:latin typeface="+mj-lt"/>
              </a:endParaRPr>
            </a:p>
          </p:txBody>
        </p:sp>
      </p:grpSp>
      <p:sp>
        <p:nvSpPr>
          <p:cNvPr id="26" name="25 Rectángulo"/>
          <p:cNvSpPr/>
          <p:nvPr/>
        </p:nvSpPr>
        <p:spPr>
          <a:xfrm>
            <a:off x="7143768" y="571480"/>
            <a:ext cx="1467068" cy="276999"/>
          </a:xfrm>
          <a:prstGeom prst="rect">
            <a:avLst/>
          </a:prstGeom>
        </p:spPr>
        <p:txBody>
          <a:bodyPr wrap="none">
            <a:spAutoFit/>
          </a:bodyPr>
          <a:lstStyle/>
          <a:p>
            <a:pPr>
              <a:spcBef>
                <a:spcPct val="50000"/>
              </a:spcBef>
              <a:defRPr/>
            </a:pPr>
            <a:r>
              <a:rPr lang="es-ES_tradnl" sz="1200" b="1" i="1" dirty="0" smtClean="0"/>
              <a:t>PROYECCIONES</a:t>
            </a:r>
            <a:r>
              <a:rPr lang="es-ES" sz="1200" b="1" i="1" dirty="0" smtClean="0"/>
              <a:t>.</a:t>
            </a:r>
            <a:endParaRPr lang="es-ES" sz="1200" b="1" i="1" dirty="0"/>
          </a:p>
        </p:txBody>
      </p:sp>
      <p:sp>
        <p:nvSpPr>
          <p:cNvPr id="24" name="Rectangle 2"/>
          <p:cNvSpPr>
            <a:spLocks noGrp="1"/>
          </p:cNvSpPr>
          <p:nvPr>
            <p:ph type="title" idx="4294967295"/>
          </p:nvPr>
        </p:nvSpPr>
        <p:spPr>
          <a:xfrm>
            <a:off x="251520" y="764704"/>
            <a:ext cx="8686800" cy="633413"/>
          </a:xfrm>
        </p:spPr>
        <p:txBody>
          <a:bodyPr/>
          <a:lstStyle/>
          <a:p>
            <a:r>
              <a:rPr lang="es-ES" sz="3200" b="1" dirty="0" smtClean="0">
                <a:solidFill>
                  <a:srgbClr val="FF0000"/>
                </a:solidFill>
              </a:rPr>
              <a:t>Sistemas de Proyección de vistas Ortogonales</a:t>
            </a:r>
          </a:p>
        </p:txBody>
      </p:sp>
      <p:sp>
        <p:nvSpPr>
          <p:cNvPr id="25" name="Rectangle 3"/>
          <p:cNvSpPr txBox="1">
            <a:spLocks/>
          </p:cNvSpPr>
          <p:nvPr/>
        </p:nvSpPr>
        <p:spPr bwMode="auto">
          <a:xfrm>
            <a:off x="395536" y="1417862"/>
            <a:ext cx="8229600" cy="7149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30000"/>
              </a:lnSpc>
              <a:buFont typeface="Arial" charset="0"/>
              <a:buNone/>
            </a:pPr>
            <a:r>
              <a:rPr lang="es-ES" sz="1800" dirty="0" smtClean="0">
                <a:latin typeface="Arial" pitchFamily="34" charset="0"/>
                <a:cs typeface="Arial" pitchFamily="34" charset="0"/>
              </a:rPr>
              <a:t>En el campo del dibujo técnico existen dos sistemas que normalizan las disposiciones de las vistas ortogonales: el Europeo y el Americano</a:t>
            </a:r>
          </a:p>
        </p:txBody>
      </p:sp>
      <p:pic>
        <p:nvPicPr>
          <p:cNvPr id="27" name="Picture 4" descr="6vistase"/>
          <p:cNvPicPr>
            <a:picLocks noChangeAspect="1" noChangeArrowheads="1"/>
          </p:cNvPicPr>
          <p:nvPr/>
        </p:nvPicPr>
        <p:blipFill>
          <a:blip r:embed="rId5" cstate="print"/>
          <a:srcRect/>
          <a:stretch>
            <a:fillRect/>
          </a:stretch>
        </p:blipFill>
        <p:spPr bwMode="auto">
          <a:xfrm>
            <a:off x="827088" y="2492896"/>
            <a:ext cx="3387725" cy="3670300"/>
          </a:xfrm>
          <a:prstGeom prst="rect">
            <a:avLst/>
          </a:prstGeom>
          <a:noFill/>
          <a:ln w="9525">
            <a:noFill/>
            <a:miter lim="800000"/>
            <a:headEnd/>
            <a:tailEnd/>
          </a:ln>
        </p:spPr>
      </p:pic>
      <p:pic>
        <p:nvPicPr>
          <p:cNvPr id="28" name="Picture 5" descr="6vistasa"/>
          <p:cNvPicPr>
            <a:picLocks noChangeAspect="1" noChangeArrowheads="1"/>
          </p:cNvPicPr>
          <p:nvPr/>
        </p:nvPicPr>
        <p:blipFill>
          <a:blip r:embed="rId6" cstate="print"/>
          <a:srcRect/>
          <a:stretch>
            <a:fillRect/>
          </a:stretch>
        </p:blipFill>
        <p:spPr bwMode="auto">
          <a:xfrm>
            <a:off x="4859338" y="2564904"/>
            <a:ext cx="3322637" cy="3598863"/>
          </a:xfrm>
          <a:prstGeom prst="rect">
            <a:avLst/>
          </a:prstGeom>
          <a:noFill/>
          <a:ln w="9525">
            <a:noFill/>
            <a:miter lim="800000"/>
            <a:headEnd/>
            <a:tailEnd/>
          </a:ln>
        </p:spPr>
      </p:pic>
      <p:sp>
        <p:nvSpPr>
          <p:cNvPr id="29" name="Text Box 6"/>
          <p:cNvSpPr txBox="1">
            <a:spLocks noChangeArrowheads="1"/>
          </p:cNvSpPr>
          <p:nvPr/>
        </p:nvSpPr>
        <p:spPr bwMode="auto">
          <a:xfrm>
            <a:off x="794470" y="2250972"/>
            <a:ext cx="3147293" cy="313932"/>
          </a:xfrm>
          <a:prstGeom prst="rect">
            <a:avLst/>
          </a:prstGeom>
          <a:noFill/>
          <a:ln w="9525">
            <a:noFill/>
            <a:miter lim="800000"/>
            <a:headEnd/>
            <a:tailEnd/>
          </a:ln>
        </p:spPr>
        <p:txBody>
          <a:bodyPr wrap="square">
            <a:spAutoFit/>
          </a:bodyPr>
          <a:lstStyle/>
          <a:p>
            <a:pPr algn="just" eaLnBrk="0" hangingPunct="0">
              <a:lnSpc>
                <a:spcPct val="80000"/>
              </a:lnSpc>
              <a:spcBef>
                <a:spcPct val="20000"/>
              </a:spcBef>
              <a:buFont typeface="Arial" charset="0"/>
              <a:buNone/>
            </a:pPr>
            <a:r>
              <a:rPr lang="es-ES" b="1"/>
              <a:t>Sistema ISO.(S. Europeo)</a:t>
            </a:r>
          </a:p>
        </p:txBody>
      </p:sp>
      <p:sp>
        <p:nvSpPr>
          <p:cNvPr id="30" name="Text Box 7"/>
          <p:cNvSpPr txBox="1">
            <a:spLocks noChangeArrowheads="1"/>
          </p:cNvSpPr>
          <p:nvPr/>
        </p:nvSpPr>
        <p:spPr bwMode="auto">
          <a:xfrm>
            <a:off x="4932040" y="2249522"/>
            <a:ext cx="3400854" cy="313932"/>
          </a:xfrm>
          <a:prstGeom prst="rect">
            <a:avLst/>
          </a:prstGeom>
          <a:noFill/>
          <a:ln w="9525">
            <a:noFill/>
            <a:miter lim="800000"/>
            <a:headEnd/>
            <a:tailEnd/>
          </a:ln>
        </p:spPr>
        <p:txBody>
          <a:bodyPr wrap="square">
            <a:spAutoFit/>
          </a:bodyPr>
          <a:lstStyle/>
          <a:p>
            <a:pPr algn="just" eaLnBrk="0" hangingPunct="0">
              <a:lnSpc>
                <a:spcPct val="80000"/>
              </a:lnSpc>
              <a:spcBef>
                <a:spcPct val="20000"/>
              </a:spcBef>
              <a:buFont typeface="Arial" charset="0"/>
              <a:buNone/>
            </a:pPr>
            <a:r>
              <a:rPr lang="es-ES" b="1"/>
              <a:t>Sistema ASA.(S. Americano)</a:t>
            </a:r>
          </a:p>
        </p:txBody>
      </p:sp>
      <p:sp>
        <p:nvSpPr>
          <p:cNvPr id="31" name="Rectangle 3"/>
          <p:cNvSpPr txBox="1">
            <a:spLocks/>
          </p:cNvSpPr>
          <p:nvPr/>
        </p:nvSpPr>
        <p:spPr bwMode="auto">
          <a:xfrm>
            <a:off x="561459" y="6245541"/>
            <a:ext cx="3874537" cy="503237"/>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80000"/>
              </a:lnSpc>
              <a:buFont typeface="Arial" charset="0"/>
              <a:buNone/>
            </a:pPr>
            <a:r>
              <a:rPr lang="es-ES" sz="1800" smtClean="0">
                <a:latin typeface="Arial" pitchFamily="34" charset="0"/>
                <a:cs typeface="Arial" pitchFamily="34" charset="0"/>
              </a:rPr>
              <a:t>El objeto se encuentra entre el observador y el plano de proyección</a:t>
            </a:r>
          </a:p>
        </p:txBody>
      </p:sp>
      <p:sp>
        <p:nvSpPr>
          <p:cNvPr id="32" name="Rectangle 3"/>
          <p:cNvSpPr txBox="1">
            <a:spLocks/>
          </p:cNvSpPr>
          <p:nvPr/>
        </p:nvSpPr>
        <p:spPr bwMode="auto">
          <a:xfrm>
            <a:off x="4772032" y="6228931"/>
            <a:ext cx="4038911" cy="519847"/>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80000"/>
              </a:lnSpc>
              <a:buFont typeface="Arial" charset="0"/>
              <a:buNone/>
            </a:pPr>
            <a:r>
              <a:rPr lang="es-ES" sz="1800" smtClean="0">
                <a:latin typeface="Arial" pitchFamily="34" charset="0"/>
                <a:cs typeface="Arial" pitchFamily="34" charset="0"/>
              </a:rPr>
              <a:t>El plano de proyección se encuentra entre el observador y el objeto. </a:t>
            </a:r>
          </a:p>
        </p:txBody>
      </p:sp>
    </p:spTree>
    <p:extLst>
      <p:ext uri="{BB962C8B-B14F-4D97-AF65-F5344CB8AC3E}">
        <p14:creationId xmlns:p14="http://schemas.microsoft.com/office/powerpoint/2010/main" val="159620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animBg="1"/>
      <p:bldP spid="32"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3"/>
          <p:cNvGrpSpPr>
            <a:grpSpLocks noChangeAspect="1"/>
          </p:cNvGrpSpPr>
          <p:nvPr/>
        </p:nvGrpSpPr>
        <p:grpSpPr bwMode="auto">
          <a:xfrm>
            <a:off x="0" y="0"/>
            <a:ext cx="9144000" cy="3571875"/>
            <a:chOff x="0" y="0"/>
            <a:chExt cx="5760" cy="2250"/>
          </a:xfrm>
        </p:grpSpPr>
        <p:sp>
          <p:nvSpPr>
            <p:cNvPr id="12" name="AutoShape 62"/>
            <p:cNvSpPr>
              <a:spLocks noChangeAspect="1" noChangeArrowheads="1" noTextEdit="1"/>
            </p:cNvSpPr>
            <p:nvPr/>
          </p:nvSpPr>
          <p:spPr bwMode="auto">
            <a:xfrm>
              <a:off x="0" y="0"/>
              <a:ext cx="5760" cy="2250"/>
            </a:xfrm>
            <a:prstGeom prst="rect">
              <a:avLst/>
            </a:prstGeom>
            <a:noFill/>
            <a:ln w="9525">
              <a:noFill/>
              <a:miter lim="800000"/>
              <a:headEnd/>
              <a:tailEnd/>
            </a:ln>
          </p:spPr>
          <p:txBody>
            <a:bodyPr/>
            <a:lstStyle/>
            <a:p>
              <a:endParaRPr lang="es-ES"/>
            </a:p>
          </p:txBody>
        </p:sp>
        <p:sp>
          <p:nvSpPr>
            <p:cNvPr id="13" name="Freeform 64"/>
            <p:cNvSpPr>
              <a:spLocks/>
            </p:cNvSpPr>
            <p:nvPr/>
          </p:nvSpPr>
          <p:spPr bwMode="auto">
            <a:xfrm>
              <a:off x="9" y="9"/>
              <a:ext cx="5740" cy="1955"/>
            </a:xfrm>
            <a:custGeom>
              <a:avLst/>
              <a:gdLst/>
              <a:ahLst/>
              <a:cxnLst>
                <a:cxn ang="0">
                  <a:pos x="0" y="0"/>
                </a:cxn>
                <a:cxn ang="0">
                  <a:pos x="1214" y="0"/>
                </a:cxn>
                <a:cxn ang="0">
                  <a:pos x="1214" y="52"/>
                </a:cxn>
                <a:cxn ang="0">
                  <a:pos x="384" y="216"/>
                </a:cxn>
                <a:cxn ang="0">
                  <a:pos x="0" y="452"/>
                </a:cxn>
                <a:cxn ang="0">
                  <a:pos x="0" y="0"/>
                </a:cxn>
              </a:cxnLst>
              <a:rect l="0" t="0" r="r" b="b"/>
              <a:pathLst>
                <a:path w="1214" h="452">
                  <a:moveTo>
                    <a:pt x="0" y="0"/>
                  </a:moveTo>
                  <a:lnTo>
                    <a:pt x="1214" y="0"/>
                  </a:lnTo>
                  <a:lnTo>
                    <a:pt x="1214" y="52"/>
                  </a:lnTo>
                  <a:lnTo>
                    <a:pt x="384" y="216"/>
                  </a:lnTo>
                  <a:lnTo>
                    <a:pt x="0" y="452"/>
                  </a:lnTo>
                  <a:lnTo>
                    <a:pt x="0" y="0"/>
                  </a:lnTo>
                  <a:close/>
                </a:path>
              </a:pathLst>
            </a:custGeom>
            <a:solidFill>
              <a:schemeClr val="bg1">
                <a:lumMod val="95000"/>
              </a:schemeClr>
            </a:solidFill>
            <a:ln w="9525">
              <a:noFill/>
              <a:round/>
              <a:headEnd/>
              <a:tailEnd/>
            </a:ln>
          </p:spPr>
          <p:txBody>
            <a:bodyPr/>
            <a:lstStyle/>
            <a:p>
              <a:pPr>
                <a:defRPr/>
              </a:pPr>
              <a:endParaRPr lang="es-ES"/>
            </a:p>
          </p:txBody>
        </p:sp>
        <p:sp>
          <p:nvSpPr>
            <p:cNvPr id="14" name="Freeform 65"/>
            <p:cNvSpPr>
              <a:spLocks/>
            </p:cNvSpPr>
            <p:nvPr/>
          </p:nvSpPr>
          <p:spPr bwMode="auto">
            <a:xfrm>
              <a:off x="9" y="9"/>
              <a:ext cx="5740" cy="2228"/>
            </a:xfrm>
            <a:custGeom>
              <a:avLst/>
              <a:gdLst/>
              <a:ahLst/>
              <a:cxnLst>
                <a:cxn ang="0">
                  <a:pos x="0" y="0"/>
                </a:cxn>
                <a:cxn ang="0">
                  <a:pos x="1214" y="0"/>
                </a:cxn>
                <a:cxn ang="0">
                  <a:pos x="1214" y="46"/>
                </a:cxn>
                <a:cxn ang="0">
                  <a:pos x="372" y="171"/>
                </a:cxn>
                <a:cxn ang="0">
                  <a:pos x="0" y="515"/>
                </a:cxn>
                <a:cxn ang="0">
                  <a:pos x="0" y="0"/>
                </a:cxn>
              </a:cxnLst>
              <a:rect l="0" t="0" r="r" b="b"/>
              <a:pathLst>
                <a:path w="1214" h="515">
                  <a:moveTo>
                    <a:pt x="0" y="0"/>
                  </a:moveTo>
                  <a:lnTo>
                    <a:pt x="1214" y="0"/>
                  </a:lnTo>
                  <a:lnTo>
                    <a:pt x="1214" y="46"/>
                  </a:lnTo>
                  <a:lnTo>
                    <a:pt x="372" y="171"/>
                  </a:lnTo>
                  <a:lnTo>
                    <a:pt x="0" y="515"/>
                  </a:lnTo>
                  <a:lnTo>
                    <a:pt x="0" y="0"/>
                  </a:lnTo>
                  <a:close/>
                </a:path>
              </a:pathLst>
            </a:custGeom>
            <a:solidFill>
              <a:schemeClr val="bg1">
                <a:lumMod val="85000"/>
              </a:schemeClr>
            </a:solidFill>
            <a:ln w="9525">
              <a:noFill/>
              <a:round/>
              <a:headEnd/>
              <a:tailEnd/>
            </a:ln>
          </p:spPr>
          <p:txBody>
            <a:bodyPr/>
            <a:lstStyle/>
            <a:p>
              <a:pPr>
                <a:defRPr/>
              </a:pPr>
              <a:endParaRPr lang="es-ES"/>
            </a:p>
          </p:txBody>
        </p:sp>
        <p:sp>
          <p:nvSpPr>
            <p:cNvPr id="15" name="Freeform 66"/>
            <p:cNvSpPr>
              <a:spLocks/>
            </p:cNvSpPr>
            <p:nvPr/>
          </p:nvSpPr>
          <p:spPr bwMode="auto">
            <a:xfrm>
              <a:off x="9" y="9"/>
              <a:ext cx="5740" cy="2228"/>
            </a:xfrm>
            <a:custGeom>
              <a:avLst/>
              <a:gdLst>
                <a:gd name="T0" fmla="*/ 0 w 1214"/>
                <a:gd name="T1" fmla="*/ 0 h 515"/>
                <a:gd name="T2" fmla="*/ 27140 w 1214"/>
                <a:gd name="T3" fmla="*/ 0 h 515"/>
                <a:gd name="T4" fmla="*/ 27140 w 1214"/>
                <a:gd name="T5" fmla="*/ 861 h 515"/>
                <a:gd name="T6" fmla="*/ 8317 w 1214"/>
                <a:gd name="T7" fmla="*/ 3201 h 515"/>
                <a:gd name="T8" fmla="*/ 0 w 1214"/>
                <a:gd name="T9" fmla="*/ 9639 h 515"/>
                <a:gd name="T10" fmla="*/ 0 w 1214"/>
                <a:gd name="T11" fmla="*/ 0 h 515"/>
                <a:gd name="T12" fmla="*/ 0 60000 65536"/>
                <a:gd name="T13" fmla="*/ 0 60000 65536"/>
                <a:gd name="T14" fmla="*/ 0 60000 65536"/>
                <a:gd name="T15" fmla="*/ 0 60000 65536"/>
                <a:gd name="T16" fmla="*/ 0 60000 65536"/>
                <a:gd name="T17" fmla="*/ 0 60000 65536"/>
                <a:gd name="T18" fmla="*/ 0 w 1214"/>
                <a:gd name="T19" fmla="*/ 0 h 515"/>
                <a:gd name="T20" fmla="*/ 1214 w 1214"/>
                <a:gd name="T21" fmla="*/ 515 h 515"/>
              </a:gdLst>
              <a:ahLst/>
              <a:cxnLst>
                <a:cxn ang="T12">
                  <a:pos x="T0" y="T1"/>
                </a:cxn>
                <a:cxn ang="T13">
                  <a:pos x="T2" y="T3"/>
                </a:cxn>
                <a:cxn ang="T14">
                  <a:pos x="T4" y="T5"/>
                </a:cxn>
                <a:cxn ang="T15">
                  <a:pos x="T6" y="T7"/>
                </a:cxn>
                <a:cxn ang="T16">
                  <a:pos x="T8" y="T9"/>
                </a:cxn>
                <a:cxn ang="T17">
                  <a:pos x="T10" y="T11"/>
                </a:cxn>
              </a:cxnLst>
              <a:rect l="T18" t="T19" r="T20" b="T21"/>
              <a:pathLst>
                <a:path w="1214" h="515">
                  <a:moveTo>
                    <a:pt x="0" y="0"/>
                  </a:moveTo>
                  <a:lnTo>
                    <a:pt x="1214" y="0"/>
                  </a:lnTo>
                  <a:lnTo>
                    <a:pt x="1214" y="46"/>
                  </a:lnTo>
                  <a:lnTo>
                    <a:pt x="372" y="171"/>
                  </a:lnTo>
                  <a:lnTo>
                    <a:pt x="0" y="515"/>
                  </a:lnTo>
                  <a:lnTo>
                    <a:pt x="0" y="0"/>
                  </a:lnTo>
                  <a:close/>
                </a:path>
              </a:pathLst>
            </a:custGeom>
            <a:noFill/>
            <a:ln w="0">
              <a:solidFill>
                <a:srgbClr val="FFFFFF"/>
              </a:solidFill>
              <a:round/>
              <a:headEnd/>
              <a:tailEnd/>
            </a:ln>
          </p:spPr>
          <p:txBody>
            <a:bodyPr/>
            <a:lstStyle/>
            <a:p>
              <a:endParaRPr lang="es-PE"/>
            </a:p>
          </p:txBody>
        </p:sp>
        <p:sp>
          <p:nvSpPr>
            <p:cNvPr id="16" name="Freeform 67"/>
            <p:cNvSpPr>
              <a:spLocks/>
            </p:cNvSpPr>
            <p:nvPr/>
          </p:nvSpPr>
          <p:spPr bwMode="auto">
            <a:xfrm>
              <a:off x="903" y="61"/>
              <a:ext cx="4846" cy="696"/>
            </a:xfrm>
            <a:custGeom>
              <a:avLst/>
              <a:gdLst/>
              <a:ahLst/>
              <a:cxnLst>
                <a:cxn ang="0">
                  <a:pos x="0" y="161"/>
                </a:cxn>
                <a:cxn ang="0">
                  <a:pos x="161" y="1"/>
                </a:cxn>
                <a:cxn ang="0">
                  <a:pos x="1025" y="0"/>
                </a:cxn>
                <a:cxn ang="0">
                  <a:pos x="1025" y="15"/>
                </a:cxn>
                <a:cxn ang="0">
                  <a:pos x="261" y="67"/>
                </a:cxn>
                <a:cxn ang="0">
                  <a:pos x="161" y="140"/>
                </a:cxn>
                <a:cxn ang="0">
                  <a:pos x="0" y="161"/>
                </a:cxn>
              </a:cxnLst>
              <a:rect l="0" t="0" r="r" b="b"/>
              <a:pathLst>
                <a:path w="1025" h="161">
                  <a:moveTo>
                    <a:pt x="0" y="161"/>
                  </a:moveTo>
                  <a:lnTo>
                    <a:pt x="161" y="1"/>
                  </a:lnTo>
                  <a:lnTo>
                    <a:pt x="1025" y="0"/>
                  </a:lnTo>
                  <a:lnTo>
                    <a:pt x="1025" y="15"/>
                  </a:lnTo>
                  <a:lnTo>
                    <a:pt x="261" y="67"/>
                  </a:lnTo>
                  <a:lnTo>
                    <a:pt x="161" y="140"/>
                  </a:lnTo>
                  <a:lnTo>
                    <a:pt x="0" y="161"/>
                  </a:lnTo>
                  <a:close/>
                </a:path>
              </a:pathLst>
            </a:custGeom>
            <a:solidFill>
              <a:schemeClr val="bg1">
                <a:lumMod val="75000"/>
              </a:schemeClr>
            </a:solidFill>
            <a:ln w="9525">
              <a:noFill/>
              <a:round/>
              <a:headEnd/>
              <a:tailEnd/>
            </a:ln>
          </p:spPr>
          <p:txBody>
            <a:bodyPr/>
            <a:lstStyle/>
            <a:p>
              <a:pPr>
                <a:defRPr/>
              </a:pPr>
              <a:endParaRPr lang="es-ES"/>
            </a:p>
          </p:txBody>
        </p:sp>
        <p:sp>
          <p:nvSpPr>
            <p:cNvPr id="17" name="Freeform 68"/>
            <p:cNvSpPr>
              <a:spLocks/>
            </p:cNvSpPr>
            <p:nvPr/>
          </p:nvSpPr>
          <p:spPr bwMode="auto">
            <a:xfrm>
              <a:off x="9" y="61"/>
              <a:ext cx="5740" cy="1514"/>
            </a:xfrm>
            <a:custGeom>
              <a:avLst/>
              <a:gdLst>
                <a:gd name="T0" fmla="*/ 27140 w 1214"/>
                <a:gd name="T1" fmla="*/ 0 h 350"/>
                <a:gd name="T2" fmla="*/ 7825 w 1214"/>
                <a:gd name="T3" fmla="*/ 0 h 350"/>
                <a:gd name="T4" fmla="*/ 0 w 1214"/>
                <a:gd name="T5" fmla="*/ 6549 h 350"/>
                <a:gd name="T6" fmla="*/ 0 60000 65536"/>
                <a:gd name="T7" fmla="*/ 0 60000 65536"/>
                <a:gd name="T8" fmla="*/ 0 60000 65536"/>
                <a:gd name="T9" fmla="*/ 0 w 1214"/>
                <a:gd name="T10" fmla="*/ 0 h 350"/>
                <a:gd name="T11" fmla="*/ 1214 w 1214"/>
                <a:gd name="T12" fmla="*/ 350 h 350"/>
              </a:gdLst>
              <a:ahLst/>
              <a:cxnLst>
                <a:cxn ang="T6">
                  <a:pos x="T0" y="T1"/>
                </a:cxn>
                <a:cxn ang="T7">
                  <a:pos x="T2" y="T3"/>
                </a:cxn>
                <a:cxn ang="T8">
                  <a:pos x="T4" y="T5"/>
                </a:cxn>
              </a:cxnLst>
              <a:rect l="T9" t="T10" r="T11" b="T12"/>
              <a:pathLst>
                <a:path w="1214" h="350">
                  <a:moveTo>
                    <a:pt x="1214" y="0"/>
                  </a:moveTo>
                  <a:lnTo>
                    <a:pt x="350" y="0"/>
                  </a:lnTo>
                  <a:lnTo>
                    <a:pt x="0" y="350"/>
                  </a:lnTo>
                </a:path>
              </a:pathLst>
            </a:custGeom>
            <a:noFill/>
            <a:ln w="0">
              <a:solidFill>
                <a:srgbClr val="FFFFFF"/>
              </a:solidFill>
              <a:round/>
              <a:headEnd/>
              <a:tailEnd/>
            </a:ln>
          </p:spPr>
          <p:txBody>
            <a:bodyPr/>
            <a:lstStyle/>
            <a:p>
              <a:endParaRPr lang="es-PE"/>
            </a:p>
          </p:txBody>
        </p:sp>
        <p:sp>
          <p:nvSpPr>
            <p:cNvPr id="18" name="Freeform 69"/>
            <p:cNvSpPr>
              <a:spLocks/>
            </p:cNvSpPr>
            <p:nvPr/>
          </p:nvSpPr>
          <p:spPr bwMode="auto">
            <a:xfrm>
              <a:off x="9" y="125"/>
              <a:ext cx="5740" cy="1627"/>
            </a:xfrm>
            <a:custGeom>
              <a:avLst/>
              <a:gdLst>
                <a:gd name="T0" fmla="*/ 0 w 1214"/>
                <a:gd name="T1" fmla="*/ 7040 h 376"/>
                <a:gd name="T2" fmla="*/ 10014 w 1214"/>
                <a:gd name="T3" fmla="*/ 991 h 376"/>
                <a:gd name="T4" fmla="*/ 27140 w 1214"/>
                <a:gd name="T5" fmla="*/ 0 h 376"/>
                <a:gd name="T6" fmla="*/ 0 60000 65536"/>
                <a:gd name="T7" fmla="*/ 0 60000 65536"/>
                <a:gd name="T8" fmla="*/ 0 60000 65536"/>
                <a:gd name="T9" fmla="*/ 0 w 1214"/>
                <a:gd name="T10" fmla="*/ 0 h 376"/>
                <a:gd name="T11" fmla="*/ 1214 w 1214"/>
                <a:gd name="T12" fmla="*/ 376 h 376"/>
              </a:gdLst>
              <a:ahLst/>
              <a:cxnLst>
                <a:cxn ang="T6">
                  <a:pos x="T0" y="T1"/>
                </a:cxn>
                <a:cxn ang="T7">
                  <a:pos x="T2" y="T3"/>
                </a:cxn>
                <a:cxn ang="T8">
                  <a:pos x="T4" y="T5"/>
                </a:cxn>
              </a:cxnLst>
              <a:rect l="T9" t="T10" r="T11" b="T12"/>
              <a:pathLst>
                <a:path w="1214" h="376">
                  <a:moveTo>
                    <a:pt x="0" y="376"/>
                  </a:moveTo>
                  <a:lnTo>
                    <a:pt x="448" y="53"/>
                  </a:lnTo>
                  <a:lnTo>
                    <a:pt x="1214" y="0"/>
                  </a:lnTo>
                </a:path>
              </a:pathLst>
            </a:custGeom>
            <a:noFill/>
            <a:ln w="0">
              <a:solidFill>
                <a:srgbClr val="FFFFFF"/>
              </a:solidFill>
              <a:round/>
              <a:headEnd/>
              <a:tailEnd/>
            </a:ln>
          </p:spPr>
          <p:txBody>
            <a:bodyPr/>
            <a:lstStyle/>
            <a:p>
              <a:endParaRPr lang="es-PE"/>
            </a:p>
          </p:txBody>
        </p:sp>
        <p:sp>
          <p:nvSpPr>
            <p:cNvPr id="19" name="Freeform 70"/>
            <p:cNvSpPr>
              <a:spLocks/>
            </p:cNvSpPr>
            <p:nvPr/>
          </p:nvSpPr>
          <p:spPr bwMode="auto">
            <a:xfrm>
              <a:off x="9" y="177"/>
              <a:ext cx="5740" cy="1787"/>
            </a:xfrm>
            <a:custGeom>
              <a:avLst/>
              <a:gdLst>
                <a:gd name="T0" fmla="*/ 0 w 1214"/>
                <a:gd name="T1" fmla="*/ 7732 h 413"/>
                <a:gd name="T2" fmla="*/ 2435 w 1214"/>
                <a:gd name="T3" fmla="*/ 2713 h 413"/>
                <a:gd name="T4" fmla="*/ 27140 w 1214"/>
                <a:gd name="T5" fmla="*/ 0 h 413"/>
                <a:gd name="T6" fmla="*/ 0 60000 65536"/>
                <a:gd name="T7" fmla="*/ 0 60000 65536"/>
                <a:gd name="T8" fmla="*/ 0 60000 65536"/>
                <a:gd name="T9" fmla="*/ 0 w 1214"/>
                <a:gd name="T10" fmla="*/ 0 h 413"/>
                <a:gd name="T11" fmla="*/ 1214 w 1214"/>
                <a:gd name="T12" fmla="*/ 413 h 413"/>
              </a:gdLst>
              <a:ahLst/>
              <a:cxnLst>
                <a:cxn ang="T6">
                  <a:pos x="T0" y="T1"/>
                </a:cxn>
                <a:cxn ang="T7">
                  <a:pos x="T2" y="T3"/>
                </a:cxn>
                <a:cxn ang="T8">
                  <a:pos x="T4" y="T5"/>
                </a:cxn>
              </a:cxnLst>
              <a:rect l="T9" t="T10" r="T11" b="T12"/>
              <a:pathLst>
                <a:path w="1214" h="413">
                  <a:moveTo>
                    <a:pt x="0" y="413"/>
                  </a:moveTo>
                  <a:lnTo>
                    <a:pt x="109" y="145"/>
                  </a:lnTo>
                  <a:lnTo>
                    <a:pt x="1214" y="0"/>
                  </a:lnTo>
                </a:path>
              </a:pathLst>
            </a:custGeom>
            <a:noFill/>
            <a:ln w="0">
              <a:solidFill>
                <a:srgbClr val="FFFFFF"/>
              </a:solidFill>
              <a:round/>
              <a:headEnd/>
              <a:tailEnd/>
            </a:ln>
          </p:spPr>
          <p:txBody>
            <a:bodyPr/>
            <a:lstStyle/>
            <a:p>
              <a:endParaRPr lang="es-PE"/>
            </a:p>
          </p:txBody>
        </p:sp>
      </p:grpSp>
      <p:grpSp>
        <p:nvGrpSpPr>
          <p:cNvPr id="3" name="10 Grupo"/>
          <p:cNvGrpSpPr>
            <a:grpSpLocks/>
          </p:cNvGrpSpPr>
          <p:nvPr/>
        </p:nvGrpSpPr>
        <p:grpSpPr bwMode="auto">
          <a:xfrm>
            <a:off x="179388" y="119063"/>
            <a:ext cx="8713787" cy="828675"/>
            <a:chOff x="179512" y="118855"/>
            <a:chExt cx="8712968" cy="828772"/>
          </a:xfrm>
          <a:noFill/>
        </p:grpSpPr>
        <p:graphicFrame>
          <p:nvGraphicFramePr>
            <p:cNvPr id="21" name="11 Objeto"/>
            <p:cNvGraphicFramePr>
              <a:graphicFrameLocks noChangeAspect="1"/>
            </p:cNvGraphicFramePr>
            <p:nvPr/>
          </p:nvGraphicFramePr>
          <p:xfrm>
            <a:off x="179512" y="118855"/>
            <a:ext cx="720080" cy="828772"/>
          </p:xfrm>
          <a:graphic>
            <a:graphicData uri="http://schemas.openxmlformats.org/presentationml/2006/ole">
              <mc:AlternateContent xmlns:mc="http://schemas.openxmlformats.org/markup-compatibility/2006">
                <mc:Choice xmlns:v="urn:schemas-microsoft-com:vml" Requires="v">
                  <p:oleObj spid="_x0000_s110632" r:id="rId3" imgW="2663848" imgH="3592373" progId="">
                    <p:embed/>
                  </p:oleObj>
                </mc:Choice>
                <mc:Fallback>
                  <p:oleObj r:id="rId3" imgW="2663848" imgH="3592373" progId="">
                    <p:embed/>
                    <p:pic>
                      <p:nvPicPr>
                        <p:cNvPr id="0"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8855"/>
                          <a:ext cx="720080" cy="828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21 Rectángulo"/>
            <p:cNvSpPr/>
            <p:nvPr/>
          </p:nvSpPr>
          <p:spPr>
            <a:xfrm>
              <a:off x="900169" y="279211"/>
              <a:ext cx="3041364" cy="339765"/>
            </a:xfrm>
            <a:prstGeom prst="rect">
              <a:avLst/>
            </a:prstGeom>
            <a:grpFill/>
          </p:spPr>
          <p:txBody>
            <a:bodyPr>
              <a:spAutoFit/>
            </a:bodyPr>
            <a:lstStyle/>
            <a:p>
              <a:pPr algn="l">
                <a:spcBef>
                  <a:spcPct val="50000"/>
                </a:spcBef>
                <a:defRPr/>
              </a:pPr>
              <a:r>
                <a:rPr lang="es-ES_tradnl" sz="1600" b="1" i="1" dirty="0">
                  <a:latin typeface="+mj-lt"/>
                </a:rPr>
                <a:t>DIBUJO EN INGENIERIA I</a:t>
              </a:r>
            </a:p>
          </p:txBody>
        </p:sp>
        <p:sp>
          <p:nvSpPr>
            <p:cNvPr id="23" name="22 Rectángulo"/>
            <p:cNvSpPr/>
            <p:nvPr/>
          </p:nvSpPr>
          <p:spPr>
            <a:xfrm>
              <a:off x="7884513" y="279211"/>
              <a:ext cx="1007967" cy="277031"/>
            </a:xfrm>
            <a:prstGeom prst="rect">
              <a:avLst/>
            </a:prstGeom>
            <a:grpFill/>
          </p:spPr>
          <p:txBody>
            <a:bodyPr>
              <a:spAutoFit/>
            </a:bodyPr>
            <a:lstStyle/>
            <a:p>
              <a:pPr algn="l">
                <a:spcBef>
                  <a:spcPct val="50000"/>
                </a:spcBef>
                <a:defRPr/>
              </a:pPr>
              <a:r>
                <a:rPr lang="es-ES" sz="1200" b="1" i="1" dirty="0"/>
                <a:t>CLASE  </a:t>
              </a:r>
              <a:r>
                <a:rPr lang="es-ES" sz="1200" b="1" i="1" dirty="0" smtClean="0"/>
                <a:t>6</a:t>
              </a:r>
              <a:endParaRPr lang="es-ES_tradnl" sz="1200" b="1" i="1" dirty="0">
                <a:latin typeface="+mj-lt"/>
              </a:endParaRPr>
            </a:p>
          </p:txBody>
        </p:sp>
      </p:grpSp>
      <p:sp>
        <p:nvSpPr>
          <p:cNvPr id="26" name="25 Rectángulo"/>
          <p:cNvSpPr/>
          <p:nvPr/>
        </p:nvSpPr>
        <p:spPr>
          <a:xfrm>
            <a:off x="7143768" y="571480"/>
            <a:ext cx="1467068" cy="276999"/>
          </a:xfrm>
          <a:prstGeom prst="rect">
            <a:avLst/>
          </a:prstGeom>
        </p:spPr>
        <p:txBody>
          <a:bodyPr wrap="none">
            <a:spAutoFit/>
          </a:bodyPr>
          <a:lstStyle/>
          <a:p>
            <a:pPr>
              <a:spcBef>
                <a:spcPct val="50000"/>
              </a:spcBef>
              <a:defRPr/>
            </a:pPr>
            <a:r>
              <a:rPr lang="es-ES_tradnl" sz="1200" b="1" i="1" dirty="0" smtClean="0"/>
              <a:t>PROYECCIONES</a:t>
            </a:r>
            <a:r>
              <a:rPr lang="es-ES" sz="1200" b="1" i="1" dirty="0" smtClean="0"/>
              <a:t>.</a:t>
            </a:r>
            <a:endParaRPr lang="es-ES" sz="1200" b="1" i="1" dirty="0"/>
          </a:p>
        </p:txBody>
      </p:sp>
      <p:sp>
        <p:nvSpPr>
          <p:cNvPr id="33" name="Rectangle 2"/>
          <p:cNvSpPr>
            <a:spLocks noGrp="1"/>
          </p:cNvSpPr>
          <p:nvPr>
            <p:ph type="title" idx="4294967295"/>
          </p:nvPr>
        </p:nvSpPr>
        <p:spPr>
          <a:xfrm>
            <a:off x="827088" y="692993"/>
            <a:ext cx="7138987" cy="706438"/>
          </a:xfrm>
        </p:spPr>
        <p:txBody>
          <a:bodyPr/>
          <a:lstStyle/>
          <a:p>
            <a:r>
              <a:rPr lang="es-ES" sz="3600" b="1" dirty="0" smtClean="0">
                <a:solidFill>
                  <a:srgbClr val="FF0000"/>
                </a:solidFill>
              </a:rPr>
              <a:t>Desarrollo del Cubo de Proyección</a:t>
            </a:r>
          </a:p>
        </p:txBody>
      </p:sp>
      <p:sp>
        <p:nvSpPr>
          <p:cNvPr id="34" name="Rectangle 3"/>
          <p:cNvSpPr txBox="1">
            <a:spLocks/>
          </p:cNvSpPr>
          <p:nvPr/>
        </p:nvSpPr>
        <p:spPr bwMode="auto">
          <a:xfrm>
            <a:off x="468313" y="1485156"/>
            <a:ext cx="8229600" cy="139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buFont typeface="Arial" charset="0"/>
              <a:buNone/>
            </a:pPr>
            <a:r>
              <a:rPr lang="es-ES" sz="1800" dirty="0" smtClean="0">
                <a:latin typeface="Arial" pitchFamily="34" charset="0"/>
                <a:cs typeface="Arial" pitchFamily="34" charset="0"/>
              </a:rPr>
              <a:t>Una vez realizadas las seis proyecciones ortogonales sobre las caras del cubo, y manteniendo fija, la cara de la proyección de la vista Frontal (A), se procede a obtener el desarrollo del cubo, que como puede apreciarse en las figuras, es diferente según el sistema utilizado. </a:t>
            </a:r>
          </a:p>
        </p:txBody>
      </p:sp>
      <p:pic>
        <p:nvPicPr>
          <p:cNvPr id="35" name="Picture 4" descr="6vistasea"/>
          <p:cNvPicPr>
            <a:picLocks noChangeAspect="1" noChangeArrowheads="1"/>
          </p:cNvPicPr>
          <p:nvPr/>
        </p:nvPicPr>
        <p:blipFill>
          <a:blip r:embed="rId5" cstate="print"/>
          <a:srcRect/>
          <a:stretch>
            <a:fillRect/>
          </a:stretch>
        </p:blipFill>
        <p:spPr bwMode="auto">
          <a:xfrm>
            <a:off x="107504" y="2995936"/>
            <a:ext cx="4425577" cy="3385392"/>
          </a:xfrm>
          <a:prstGeom prst="rect">
            <a:avLst/>
          </a:prstGeom>
          <a:noFill/>
          <a:ln w="9525">
            <a:noFill/>
            <a:miter lim="800000"/>
            <a:headEnd/>
            <a:tailEnd/>
          </a:ln>
        </p:spPr>
      </p:pic>
      <p:sp>
        <p:nvSpPr>
          <p:cNvPr id="36" name="Text Box 5"/>
          <p:cNvSpPr txBox="1">
            <a:spLocks noChangeArrowheads="1"/>
          </p:cNvSpPr>
          <p:nvPr/>
        </p:nvSpPr>
        <p:spPr bwMode="auto">
          <a:xfrm>
            <a:off x="1042988" y="6381328"/>
            <a:ext cx="2736850" cy="336550"/>
          </a:xfrm>
          <a:prstGeom prst="rect">
            <a:avLst/>
          </a:prstGeom>
          <a:noFill/>
          <a:ln w="9525">
            <a:noFill/>
            <a:miter lim="800000"/>
            <a:headEnd/>
            <a:tailEnd/>
          </a:ln>
        </p:spPr>
        <p:txBody>
          <a:bodyPr>
            <a:spAutoFit/>
          </a:bodyPr>
          <a:lstStyle/>
          <a:p>
            <a:pPr>
              <a:spcBef>
                <a:spcPct val="50000"/>
              </a:spcBef>
            </a:pPr>
            <a:r>
              <a:rPr lang="es-ES" sz="1600" b="1"/>
              <a:t>SISTEMA ISO (EUROPEO) </a:t>
            </a:r>
          </a:p>
        </p:txBody>
      </p:sp>
      <p:sp>
        <p:nvSpPr>
          <p:cNvPr id="37" name="Text Box 6"/>
          <p:cNvSpPr txBox="1">
            <a:spLocks noChangeArrowheads="1"/>
          </p:cNvSpPr>
          <p:nvPr/>
        </p:nvSpPr>
        <p:spPr bwMode="auto">
          <a:xfrm>
            <a:off x="5435798" y="6381328"/>
            <a:ext cx="3168650" cy="338554"/>
          </a:xfrm>
          <a:prstGeom prst="rect">
            <a:avLst/>
          </a:prstGeom>
          <a:noFill/>
          <a:ln w="9525">
            <a:noFill/>
            <a:miter lim="800000"/>
            <a:headEnd/>
            <a:tailEnd/>
          </a:ln>
        </p:spPr>
        <p:txBody>
          <a:bodyPr>
            <a:spAutoFit/>
          </a:bodyPr>
          <a:lstStyle>
            <a:defPPr>
              <a:defRPr lang="es-ES"/>
            </a:defPPr>
            <a:lvl1pPr>
              <a:spcBef>
                <a:spcPct val="50000"/>
              </a:spcBef>
              <a:defRPr sz="1600" b="1"/>
            </a:lvl1pPr>
          </a:lstStyle>
          <a:p>
            <a:r>
              <a:rPr lang="es-ES" dirty="0" smtClean="0"/>
              <a:t>SISTEMA ASA (AMERICANO)</a:t>
            </a:r>
            <a:endParaRPr lang="es-ES" dirty="0"/>
          </a:p>
        </p:txBody>
      </p:sp>
      <p:pic>
        <p:nvPicPr>
          <p:cNvPr id="38" name="Picture 7" descr="6vistasaa"/>
          <p:cNvPicPr>
            <a:picLocks noChangeAspect="1" noChangeArrowheads="1"/>
          </p:cNvPicPr>
          <p:nvPr/>
        </p:nvPicPr>
        <p:blipFill>
          <a:blip r:embed="rId6" cstate="print"/>
          <a:srcRect/>
          <a:stretch>
            <a:fillRect/>
          </a:stretch>
        </p:blipFill>
        <p:spPr bwMode="auto">
          <a:xfrm>
            <a:off x="5213436" y="2680210"/>
            <a:ext cx="3607036" cy="3773126"/>
          </a:xfrm>
          <a:prstGeom prst="rect">
            <a:avLst/>
          </a:prstGeom>
          <a:noFill/>
          <a:ln w="9525">
            <a:noFill/>
            <a:miter lim="800000"/>
            <a:headEnd/>
            <a:tailEnd/>
          </a:ln>
        </p:spPr>
      </p:pic>
    </p:spTree>
    <p:extLst>
      <p:ext uri="{BB962C8B-B14F-4D97-AF65-F5344CB8AC3E}">
        <p14:creationId xmlns:p14="http://schemas.microsoft.com/office/powerpoint/2010/main" val="28160196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7" name="Object 13"/>
          <p:cNvGraphicFramePr>
            <a:graphicFrameLocks noChangeAspect="1"/>
          </p:cNvGraphicFramePr>
          <p:nvPr>
            <p:extLst>
              <p:ext uri="{D42A27DB-BD31-4B8C-83A1-F6EECF244321}">
                <p14:modId xmlns:p14="http://schemas.microsoft.com/office/powerpoint/2010/main" val="2963244577"/>
              </p:ext>
            </p:extLst>
          </p:nvPr>
        </p:nvGraphicFramePr>
        <p:xfrm>
          <a:off x="3094633" y="2565524"/>
          <a:ext cx="5653831" cy="4247852"/>
        </p:xfrm>
        <a:graphic>
          <a:graphicData uri="http://schemas.openxmlformats.org/presentationml/2006/ole">
            <mc:AlternateContent xmlns:mc="http://schemas.openxmlformats.org/markup-compatibility/2006">
              <mc:Choice xmlns:v="urn:schemas-microsoft-com:vml" Requires="v">
                <p:oleObj spid="_x0000_s111732" name="Visio" r:id="rId3" imgW="6511503" imgH="4891642" progId="">
                  <p:embed/>
                </p:oleObj>
              </mc:Choice>
              <mc:Fallback>
                <p:oleObj name="Visio" r:id="rId3" imgW="6511503" imgH="4891642" progId="">
                  <p:embed/>
                  <p:pic>
                    <p:nvPicPr>
                      <p:cNvPr id="0" name="Picture 1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4633" y="2565524"/>
                        <a:ext cx="5653831" cy="42478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63"/>
          <p:cNvGrpSpPr>
            <a:grpSpLocks noChangeAspect="1"/>
          </p:cNvGrpSpPr>
          <p:nvPr/>
        </p:nvGrpSpPr>
        <p:grpSpPr bwMode="auto">
          <a:xfrm>
            <a:off x="0" y="0"/>
            <a:ext cx="9144000" cy="3571875"/>
            <a:chOff x="0" y="0"/>
            <a:chExt cx="5760" cy="2250"/>
          </a:xfrm>
        </p:grpSpPr>
        <p:sp>
          <p:nvSpPr>
            <p:cNvPr id="12" name="AutoShape 62"/>
            <p:cNvSpPr>
              <a:spLocks noChangeAspect="1" noChangeArrowheads="1" noTextEdit="1"/>
            </p:cNvSpPr>
            <p:nvPr/>
          </p:nvSpPr>
          <p:spPr bwMode="auto">
            <a:xfrm>
              <a:off x="0" y="0"/>
              <a:ext cx="5760" cy="2250"/>
            </a:xfrm>
            <a:prstGeom prst="rect">
              <a:avLst/>
            </a:prstGeom>
            <a:noFill/>
            <a:ln w="9525">
              <a:noFill/>
              <a:miter lim="800000"/>
              <a:headEnd/>
              <a:tailEnd/>
            </a:ln>
          </p:spPr>
          <p:txBody>
            <a:bodyPr/>
            <a:lstStyle/>
            <a:p>
              <a:endParaRPr lang="es-ES"/>
            </a:p>
          </p:txBody>
        </p:sp>
        <p:sp>
          <p:nvSpPr>
            <p:cNvPr id="13" name="Freeform 64"/>
            <p:cNvSpPr>
              <a:spLocks/>
            </p:cNvSpPr>
            <p:nvPr/>
          </p:nvSpPr>
          <p:spPr bwMode="auto">
            <a:xfrm>
              <a:off x="9" y="9"/>
              <a:ext cx="5740" cy="1955"/>
            </a:xfrm>
            <a:custGeom>
              <a:avLst/>
              <a:gdLst/>
              <a:ahLst/>
              <a:cxnLst>
                <a:cxn ang="0">
                  <a:pos x="0" y="0"/>
                </a:cxn>
                <a:cxn ang="0">
                  <a:pos x="1214" y="0"/>
                </a:cxn>
                <a:cxn ang="0">
                  <a:pos x="1214" y="52"/>
                </a:cxn>
                <a:cxn ang="0">
                  <a:pos x="384" y="216"/>
                </a:cxn>
                <a:cxn ang="0">
                  <a:pos x="0" y="452"/>
                </a:cxn>
                <a:cxn ang="0">
                  <a:pos x="0" y="0"/>
                </a:cxn>
              </a:cxnLst>
              <a:rect l="0" t="0" r="r" b="b"/>
              <a:pathLst>
                <a:path w="1214" h="452">
                  <a:moveTo>
                    <a:pt x="0" y="0"/>
                  </a:moveTo>
                  <a:lnTo>
                    <a:pt x="1214" y="0"/>
                  </a:lnTo>
                  <a:lnTo>
                    <a:pt x="1214" y="52"/>
                  </a:lnTo>
                  <a:lnTo>
                    <a:pt x="384" y="216"/>
                  </a:lnTo>
                  <a:lnTo>
                    <a:pt x="0" y="452"/>
                  </a:lnTo>
                  <a:lnTo>
                    <a:pt x="0" y="0"/>
                  </a:lnTo>
                  <a:close/>
                </a:path>
              </a:pathLst>
            </a:custGeom>
            <a:solidFill>
              <a:schemeClr val="bg1">
                <a:lumMod val="95000"/>
              </a:schemeClr>
            </a:solidFill>
            <a:ln w="9525">
              <a:noFill/>
              <a:round/>
              <a:headEnd/>
              <a:tailEnd/>
            </a:ln>
          </p:spPr>
          <p:txBody>
            <a:bodyPr/>
            <a:lstStyle/>
            <a:p>
              <a:pPr>
                <a:defRPr/>
              </a:pPr>
              <a:endParaRPr lang="es-ES"/>
            </a:p>
          </p:txBody>
        </p:sp>
        <p:sp>
          <p:nvSpPr>
            <p:cNvPr id="14" name="Freeform 65"/>
            <p:cNvSpPr>
              <a:spLocks/>
            </p:cNvSpPr>
            <p:nvPr/>
          </p:nvSpPr>
          <p:spPr bwMode="auto">
            <a:xfrm>
              <a:off x="9" y="9"/>
              <a:ext cx="5740" cy="2228"/>
            </a:xfrm>
            <a:custGeom>
              <a:avLst/>
              <a:gdLst/>
              <a:ahLst/>
              <a:cxnLst>
                <a:cxn ang="0">
                  <a:pos x="0" y="0"/>
                </a:cxn>
                <a:cxn ang="0">
                  <a:pos x="1214" y="0"/>
                </a:cxn>
                <a:cxn ang="0">
                  <a:pos x="1214" y="46"/>
                </a:cxn>
                <a:cxn ang="0">
                  <a:pos x="372" y="171"/>
                </a:cxn>
                <a:cxn ang="0">
                  <a:pos x="0" y="515"/>
                </a:cxn>
                <a:cxn ang="0">
                  <a:pos x="0" y="0"/>
                </a:cxn>
              </a:cxnLst>
              <a:rect l="0" t="0" r="r" b="b"/>
              <a:pathLst>
                <a:path w="1214" h="515">
                  <a:moveTo>
                    <a:pt x="0" y="0"/>
                  </a:moveTo>
                  <a:lnTo>
                    <a:pt x="1214" y="0"/>
                  </a:lnTo>
                  <a:lnTo>
                    <a:pt x="1214" y="46"/>
                  </a:lnTo>
                  <a:lnTo>
                    <a:pt x="372" y="171"/>
                  </a:lnTo>
                  <a:lnTo>
                    <a:pt x="0" y="515"/>
                  </a:lnTo>
                  <a:lnTo>
                    <a:pt x="0" y="0"/>
                  </a:lnTo>
                  <a:close/>
                </a:path>
              </a:pathLst>
            </a:custGeom>
            <a:solidFill>
              <a:schemeClr val="bg1">
                <a:lumMod val="85000"/>
              </a:schemeClr>
            </a:solidFill>
            <a:ln w="9525">
              <a:noFill/>
              <a:round/>
              <a:headEnd/>
              <a:tailEnd/>
            </a:ln>
          </p:spPr>
          <p:txBody>
            <a:bodyPr/>
            <a:lstStyle/>
            <a:p>
              <a:pPr>
                <a:defRPr/>
              </a:pPr>
              <a:endParaRPr lang="es-ES"/>
            </a:p>
          </p:txBody>
        </p:sp>
        <p:sp>
          <p:nvSpPr>
            <p:cNvPr id="15" name="Freeform 66"/>
            <p:cNvSpPr>
              <a:spLocks/>
            </p:cNvSpPr>
            <p:nvPr/>
          </p:nvSpPr>
          <p:spPr bwMode="auto">
            <a:xfrm>
              <a:off x="9" y="9"/>
              <a:ext cx="5740" cy="2228"/>
            </a:xfrm>
            <a:custGeom>
              <a:avLst/>
              <a:gdLst>
                <a:gd name="T0" fmla="*/ 0 w 1214"/>
                <a:gd name="T1" fmla="*/ 0 h 515"/>
                <a:gd name="T2" fmla="*/ 27140 w 1214"/>
                <a:gd name="T3" fmla="*/ 0 h 515"/>
                <a:gd name="T4" fmla="*/ 27140 w 1214"/>
                <a:gd name="T5" fmla="*/ 861 h 515"/>
                <a:gd name="T6" fmla="*/ 8317 w 1214"/>
                <a:gd name="T7" fmla="*/ 3201 h 515"/>
                <a:gd name="T8" fmla="*/ 0 w 1214"/>
                <a:gd name="T9" fmla="*/ 9639 h 515"/>
                <a:gd name="T10" fmla="*/ 0 w 1214"/>
                <a:gd name="T11" fmla="*/ 0 h 515"/>
                <a:gd name="T12" fmla="*/ 0 60000 65536"/>
                <a:gd name="T13" fmla="*/ 0 60000 65536"/>
                <a:gd name="T14" fmla="*/ 0 60000 65536"/>
                <a:gd name="T15" fmla="*/ 0 60000 65536"/>
                <a:gd name="T16" fmla="*/ 0 60000 65536"/>
                <a:gd name="T17" fmla="*/ 0 60000 65536"/>
                <a:gd name="T18" fmla="*/ 0 w 1214"/>
                <a:gd name="T19" fmla="*/ 0 h 515"/>
                <a:gd name="T20" fmla="*/ 1214 w 1214"/>
                <a:gd name="T21" fmla="*/ 515 h 515"/>
              </a:gdLst>
              <a:ahLst/>
              <a:cxnLst>
                <a:cxn ang="T12">
                  <a:pos x="T0" y="T1"/>
                </a:cxn>
                <a:cxn ang="T13">
                  <a:pos x="T2" y="T3"/>
                </a:cxn>
                <a:cxn ang="T14">
                  <a:pos x="T4" y="T5"/>
                </a:cxn>
                <a:cxn ang="T15">
                  <a:pos x="T6" y="T7"/>
                </a:cxn>
                <a:cxn ang="T16">
                  <a:pos x="T8" y="T9"/>
                </a:cxn>
                <a:cxn ang="T17">
                  <a:pos x="T10" y="T11"/>
                </a:cxn>
              </a:cxnLst>
              <a:rect l="T18" t="T19" r="T20" b="T21"/>
              <a:pathLst>
                <a:path w="1214" h="515">
                  <a:moveTo>
                    <a:pt x="0" y="0"/>
                  </a:moveTo>
                  <a:lnTo>
                    <a:pt x="1214" y="0"/>
                  </a:lnTo>
                  <a:lnTo>
                    <a:pt x="1214" y="46"/>
                  </a:lnTo>
                  <a:lnTo>
                    <a:pt x="372" y="171"/>
                  </a:lnTo>
                  <a:lnTo>
                    <a:pt x="0" y="515"/>
                  </a:lnTo>
                  <a:lnTo>
                    <a:pt x="0" y="0"/>
                  </a:lnTo>
                  <a:close/>
                </a:path>
              </a:pathLst>
            </a:custGeom>
            <a:noFill/>
            <a:ln w="0">
              <a:solidFill>
                <a:srgbClr val="FFFFFF"/>
              </a:solidFill>
              <a:round/>
              <a:headEnd/>
              <a:tailEnd/>
            </a:ln>
          </p:spPr>
          <p:txBody>
            <a:bodyPr/>
            <a:lstStyle/>
            <a:p>
              <a:endParaRPr lang="es-PE"/>
            </a:p>
          </p:txBody>
        </p:sp>
        <p:sp>
          <p:nvSpPr>
            <p:cNvPr id="16" name="Freeform 67"/>
            <p:cNvSpPr>
              <a:spLocks/>
            </p:cNvSpPr>
            <p:nvPr/>
          </p:nvSpPr>
          <p:spPr bwMode="auto">
            <a:xfrm>
              <a:off x="903" y="61"/>
              <a:ext cx="4846" cy="696"/>
            </a:xfrm>
            <a:custGeom>
              <a:avLst/>
              <a:gdLst/>
              <a:ahLst/>
              <a:cxnLst>
                <a:cxn ang="0">
                  <a:pos x="0" y="161"/>
                </a:cxn>
                <a:cxn ang="0">
                  <a:pos x="161" y="1"/>
                </a:cxn>
                <a:cxn ang="0">
                  <a:pos x="1025" y="0"/>
                </a:cxn>
                <a:cxn ang="0">
                  <a:pos x="1025" y="15"/>
                </a:cxn>
                <a:cxn ang="0">
                  <a:pos x="261" y="67"/>
                </a:cxn>
                <a:cxn ang="0">
                  <a:pos x="161" y="140"/>
                </a:cxn>
                <a:cxn ang="0">
                  <a:pos x="0" y="161"/>
                </a:cxn>
              </a:cxnLst>
              <a:rect l="0" t="0" r="r" b="b"/>
              <a:pathLst>
                <a:path w="1025" h="161">
                  <a:moveTo>
                    <a:pt x="0" y="161"/>
                  </a:moveTo>
                  <a:lnTo>
                    <a:pt x="161" y="1"/>
                  </a:lnTo>
                  <a:lnTo>
                    <a:pt x="1025" y="0"/>
                  </a:lnTo>
                  <a:lnTo>
                    <a:pt x="1025" y="15"/>
                  </a:lnTo>
                  <a:lnTo>
                    <a:pt x="261" y="67"/>
                  </a:lnTo>
                  <a:lnTo>
                    <a:pt x="161" y="140"/>
                  </a:lnTo>
                  <a:lnTo>
                    <a:pt x="0" y="161"/>
                  </a:lnTo>
                  <a:close/>
                </a:path>
              </a:pathLst>
            </a:custGeom>
            <a:solidFill>
              <a:schemeClr val="bg1">
                <a:lumMod val="75000"/>
              </a:schemeClr>
            </a:solidFill>
            <a:ln w="9525">
              <a:noFill/>
              <a:round/>
              <a:headEnd/>
              <a:tailEnd/>
            </a:ln>
          </p:spPr>
          <p:txBody>
            <a:bodyPr/>
            <a:lstStyle/>
            <a:p>
              <a:pPr>
                <a:defRPr/>
              </a:pPr>
              <a:endParaRPr lang="es-ES"/>
            </a:p>
          </p:txBody>
        </p:sp>
        <p:sp>
          <p:nvSpPr>
            <p:cNvPr id="17" name="Freeform 68"/>
            <p:cNvSpPr>
              <a:spLocks/>
            </p:cNvSpPr>
            <p:nvPr/>
          </p:nvSpPr>
          <p:spPr bwMode="auto">
            <a:xfrm>
              <a:off x="9" y="61"/>
              <a:ext cx="5740" cy="1514"/>
            </a:xfrm>
            <a:custGeom>
              <a:avLst/>
              <a:gdLst>
                <a:gd name="T0" fmla="*/ 27140 w 1214"/>
                <a:gd name="T1" fmla="*/ 0 h 350"/>
                <a:gd name="T2" fmla="*/ 7825 w 1214"/>
                <a:gd name="T3" fmla="*/ 0 h 350"/>
                <a:gd name="T4" fmla="*/ 0 w 1214"/>
                <a:gd name="T5" fmla="*/ 6549 h 350"/>
                <a:gd name="T6" fmla="*/ 0 60000 65536"/>
                <a:gd name="T7" fmla="*/ 0 60000 65536"/>
                <a:gd name="T8" fmla="*/ 0 60000 65536"/>
                <a:gd name="T9" fmla="*/ 0 w 1214"/>
                <a:gd name="T10" fmla="*/ 0 h 350"/>
                <a:gd name="T11" fmla="*/ 1214 w 1214"/>
                <a:gd name="T12" fmla="*/ 350 h 350"/>
              </a:gdLst>
              <a:ahLst/>
              <a:cxnLst>
                <a:cxn ang="T6">
                  <a:pos x="T0" y="T1"/>
                </a:cxn>
                <a:cxn ang="T7">
                  <a:pos x="T2" y="T3"/>
                </a:cxn>
                <a:cxn ang="T8">
                  <a:pos x="T4" y="T5"/>
                </a:cxn>
              </a:cxnLst>
              <a:rect l="T9" t="T10" r="T11" b="T12"/>
              <a:pathLst>
                <a:path w="1214" h="350">
                  <a:moveTo>
                    <a:pt x="1214" y="0"/>
                  </a:moveTo>
                  <a:lnTo>
                    <a:pt x="350" y="0"/>
                  </a:lnTo>
                  <a:lnTo>
                    <a:pt x="0" y="350"/>
                  </a:lnTo>
                </a:path>
              </a:pathLst>
            </a:custGeom>
            <a:noFill/>
            <a:ln w="0">
              <a:solidFill>
                <a:srgbClr val="FFFFFF"/>
              </a:solidFill>
              <a:round/>
              <a:headEnd/>
              <a:tailEnd/>
            </a:ln>
          </p:spPr>
          <p:txBody>
            <a:bodyPr/>
            <a:lstStyle/>
            <a:p>
              <a:endParaRPr lang="es-PE"/>
            </a:p>
          </p:txBody>
        </p:sp>
        <p:sp>
          <p:nvSpPr>
            <p:cNvPr id="18" name="Freeform 69"/>
            <p:cNvSpPr>
              <a:spLocks/>
            </p:cNvSpPr>
            <p:nvPr/>
          </p:nvSpPr>
          <p:spPr bwMode="auto">
            <a:xfrm>
              <a:off x="9" y="125"/>
              <a:ext cx="5740" cy="1627"/>
            </a:xfrm>
            <a:custGeom>
              <a:avLst/>
              <a:gdLst>
                <a:gd name="T0" fmla="*/ 0 w 1214"/>
                <a:gd name="T1" fmla="*/ 7040 h 376"/>
                <a:gd name="T2" fmla="*/ 10014 w 1214"/>
                <a:gd name="T3" fmla="*/ 991 h 376"/>
                <a:gd name="T4" fmla="*/ 27140 w 1214"/>
                <a:gd name="T5" fmla="*/ 0 h 376"/>
                <a:gd name="T6" fmla="*/ 0 60000 65536"/>
                <a:gd name="T7" fmla="*/ 0 60000 65536"/>
                <a:gd name="T8" fmla="*/ 0 60000 65536"/>
                <a:gd name="T9" fmla="*/ 0 w 1214"/>
                <a:gd name="T10" fmla="*/ 0 h 376"/>
                <a:gd name="T11" fmla="*/ 1214 w 1214"/>
                <a:gd name="T12" fmla="*/ 376 h 376"/>
              </a:gdLst>
              <a:ahLst/>
              <a:cxnLst>
                <a:cxn ang="T6">
                  <a:pos x="T0" y="T1"/>
                </a:cxn>
                <a:cxn ang="T7">
                  <a:pos x="T2" y="T3"/>
                </a:cxn>
                <a:cxn ang="T8">
                  <a:pos x="T4" y="T5"/>
                </a:cxn>
              </a:cxnLst>
              <a:rect l="T9" t="T10" r="T11" b="T12"/>
              <a:pathLst>
                <a:path w="1214" h="376">
                  <a:moveTo>
                    <a:pt x="0" y="376"/>
                  </a:moveTo>
                  <a:lnTo>
                    <a:pt x="448" y="53"/>
                  </a:lnTo>
                  <a:lnTo>
                    <a:pt x="1214" y="0"/>
                  </a:lnTo>
                </a:path>
              </a:pathLst>
            </a:custGeom>
            <a:noFill/>
            <a:ln w="0">
              <a:solidFill>
                <a:srgbClr val="FFFFFF"/>
              </a:solidFill>
              <a:round/>
              <a:headEnd/>
              <a:tailEnd/>
            </a:ln>
          </p:spPr>
          <p:txBody>
            <a:bodyPr/>
            <a:lstStyle/>
            <a:p>
              <a:endParaRPr lang="es-PE"/>
            </a:p>
          </p:txBody>
        </p:sp>
        <p:sp>
          <p:nvSpPr>
            <p:cNvPr id="19" name="Freeform 70"/>
            <p:cNvSpPr>
              <a:spLocks/>
            </p:cNvSpPr>
            <p:nvPr/>
          </p:nvSpPr>
          <p:spPr bwMode="auto">
            <a:xfrm>
              <a:off x="9" y="177"/>
              <a:ext cx="5740" cy="1787"/>
            </a:xfrm>
            <a:custGeom>
              <a:avLst/>
              <a:gdLst>
                <a:gd name="T0" fmla="*/ 0 w 1214"/>
                <a:gd name="T1" fmla="*/ 7732 h 413"/>
                <a:gd name="T2" fmla="*/ 2435 w 1214"/>
                <a:gd name="T3" fmla="*/ 2713 h 413"/>
                <a:gd name="T4" fmla="*/ 27140 w 1214"/>
                <a:gd name="T5" fmla="*/ 0 h 413"/>
                <a:gd name="T6" fmla="*/ 0 60000 65536"/>
                <a:gd name="T7" fmla="*/ 0 60000 65536"/>
                <a:gd name="T8" fmla="*/ 0 60000 65536"/>
                <a:gd name="T9" fmla="*/ 0 w 1214"/>
                <a:gd name="T10" fmla="*/ 0 h 413"/>
                <a:gd name="T11" fmla="*/ 1214 w 1214"/>
                <a:gd name="T12" fmla="*/ 413 h 413"/>
              </a:gdLst>
              <a:ahLst/>
              <a:cxnLst>
                <a:cxn ang="T6">
                  <a:pos x="T0" y="T1"/>
                </a:cxn>
                <a:cxn ang="T7">
                  <a:pos x="T2" y="T3"/>
                </a:cxn>
                <a:cxn ang="T8">
                  <a:pos x="T4" y="T5"/>
                </a:cxn>
              </a:cxnLst>
              <a:rect l="T9" t="T10" r="T11" b="T12"/>
              <a:pathLst>
                <a:path w="1214" h="413">
                  <a:moveTo>
                    <a:pt x="0" y="413"/>
                  </a:moveTo>
                  <a:lnTo>
                    <a:pt x="109" y="145"/>
                  </a:lnTo>
                  <a:lnTo>
                    <a:pt x="1214" y="0"/>
                  </a:lnTo>
                </a:path>
              </a:pathLst>
            </a:custGeom>
            <a:noFill/>
            <a:ln w="0">
              <a:solidFill>
                <a:srgbClr val="FFFFFF"/>
              </a:solidFill>
              <a:round/>
              <a:headEnd/>
              <a:tailEnd/>
            </a:ln>
          </p:spPr>
          <p:txBody>
            <a:bodyPr/>
            <a:lstStyle/>
            <a:p>
              <a:endParaRPr lang="es-PE"/>
            </a:p>
          </p:txBody>
        </p:sp>
      </p:grpSp>
      <p:grpSp>
        <p:nvGrpSpPr>
          <p:cNvPr id="3" name="10 Grupo"/>
          <p:cNvGrpSpPr>
            <a:grpSpLocks/>
          </p:cNvGrpSpPr>
          <p:nvPr/>
        </p:nvGrpSpPr>
        <p:grpSpPr bwMode="auto">
          <a:xfrm>
            <a:off x="179388" y="119063"/>
            <a:ext cx="8713787" cy="828675"/>
            <a:chOff x="179512" y="118855"/>
            <a:chExt cx="8712968" cy="828772"/>
          </a:xfrm>
          <a:noFill/>
        </p:grpSpPr>
        <p:graphicFrame>
          <p:nvGraphicFramePr>
            <p:cNvPr id="21" name="11 Objeto"/>
            <p:cNvGraphicFramePr>
              <a:graphicFrameLocks noChangeAspect="1"/>
            </p:cNvGraphicFramePr>
            <p:nvPr/>
          </p:nvGraphicFramePr>
          <p:xfrm>
            <a:off x="179512" y="118855"/>
            <a:ext cx="720080" cy="828772"/>
          </p:xfrm>
          <a:graphic>
            <a:graphicData uri="http://schemas.openxmlformats.org/presentationml/2006/ole">
              <mc:AlternateContent xmlns:mc="http://schemas.openxmlformats.org/markup-compatibility/2006">
                <mc:Choice xmlns:v="urn:schemas-microsoft-com:vml" Requires="v">
                  <p:oleObj spid="_x0000_s111733" r:id="rId5" imgW="2663848" imgH="3592373" progId="">
                    <p:embed/>
                  </p:oleObj>
                </mc:Choice>
                <mc:Fallback>
                  <p:oleObj r:id="rId5" imgW="2663848" imgH="3592373" progId="">
                    <p:embed/>
                    <p:pic>
                      <p:nvPicPr>
                        <p:cNvPr id="0" name="Picture 1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118855"/>
                          <a:ext cx="720080" cy="828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21 Rectángulo"/>
            <p:cNvSpPr/>
            <p:nvPr/>
          </p:nvSpPr>
          <p:spPr>
            <a:xfrm>
              <a:off x="900169" y="279211"/>
              <a:ext cx="3041364" cy="339765"/>
            </a:xfrm>
            <a:prstGeom prst="rect">
              <a:avLst/>
            </a:prstGeom>
            <a:grpFill/>
          </p:spPr>
          <p:txBody>
            <a:bodyPr>
              <a:spAutoFit/>
            </a:bodyPr>
            <a:lstStyle/>
            <a:p>
              <a:pPr algn="l">
                <a:spcBef>
                  <a:spcPct val="50000"/>
                </a:spcBef>
                <a:defRPr/>
              </a:pPr>
              <a:r>
                <a:rPr lang="es-ES_tradnl" sz="1600" b="1" i="1" dirty="0">
                  <a:latin typeface="+mj-lt"/>
                </a:rPr>
                <a:t>DIBUJO EN INGENIERIA I</a:t>
              </a:r>
            </a:p>
          </p:txBody>
        </p:sp>
        <p:sp>
          <p:nvSpPr>
            <p:cNvPr id="23" name="22 Rectángulo"/>
            <p:cNvSpPr/>
            <p:nvPr/>
          </p:nvSpPr>
          <p:spPr>
            <a:xfrm>
              <a:off x="7884513" y="279211"/>
              <a:ext cx="1007967" cy="277031"/>
            </a:xfrm>
            <a:prstGeom prst="rect">
              <a:avLst/>
            </a:prstGeom>
            <a:grpFill/>
          </p:spPr>
          <p:txBody>
            <a:bodyPr>
              <a:spAutoFit/>
            </a:bodyPr>
            <a:lstStyle/>
            <a:p>
              <a:pPr algn="l">
                <a:spcBef>
                  <a:spcPct val="50000"/>
                </a:spcBef>
                <a:defRPr/>
              </a:pPr>
              <a:r>
                <a:rPr lang="es-ES" sz="1200" b="1" i="1" dirty="0"/>
                <a:t>CLASE  </a:t>
              </a:r>
              <a:r>
                <a:rPr lang="es-ES" sz="1200" b="1" i="1" dirty="0" smtClean="0"/>
                <a:t>6</a:t>
              </a:r>
              <a:endParaRPr lang="es-ES_tradnl" sz="1200" b="1" i="1" dirty="0">
                <a:latin typeface="+mj-lt"/>
              </a:endParaRPr>
            </a:p>
          </p:txBody>
        </p:sp>
      </p:grpSp>
      <p:sp>
        <p:nvSpPr>
          <p:cNvPr id="26" name="25 Rectángulo"/>
          <p:cNvSpPr/>
          <p:nvPr/>
        </p:nvSpPr>
        <p:spPr>
          <a:xfrm>
            <a:off x="7143768" y="571480"/>
            <a:ext cx="1467068" cy="276999"/>
          </a:xfrm>
          <a:prstGeom prst="rect">
            <a:avLst/>
          </a:prstGeom>
        </p:spPr>
        <p:txBody>
          <a:bodyPr wrap="none">
            <a:spAutoFit/>
          </a:bodyPr>
          <a:lstStyle/>
          <a:p>
            <a:pPr>
              <a:spcBef>
                <a:spcPct val="50000"/>
              </a:spcBef>
              <a:defRPr/>
            </a:pPr>
            <a:r>
              <a:rPr lang="es-ES_tradnl" sz="1200" b="1" i="1" dirty="0" smtClean="0"/>
              <a:t>PROYECCIONES</a:t>
            </a:r>
            <a:r>
              <a:rPr lang="es-ES" sz="1200" b="1" i="1" dirty="0" smtClean="0"/>
              <a:t>.</a:t>
            </a:r>
            <a:endParaRPr lang="es-ES" sz="1200" b="1" i="1" dirty="0"/>
          </a:p>
        </p:txBody>
      </p:sp>
      <p:pic>
        <p:nvPicPr>
          <p:cNvPr id="24" name="Picture 6" descr="vistas"/>
          <p:cNvPicPr>
            <a:picLocks noChangeAspect="1" noChangeArrowheads="1"/>
          </p:cNvPicPr>
          <p:nvPr/>
        </p:nvPicPr>
        <p:blipFill>
          <a:blip r:embed="rId7" cstate="print"/>
          <a:srcRect l="-375"/>
          <a:stretch>
            <a:fillRect/>
          </a:stretch>
        </p:blipFill>
        <p:spPr bwMode="auto">
          <a:xfrm>
            <a:off x="131674" y="2428868"/>
            <a:ext cx="2995702" cy="3387725"/>
          </a:xfrm>
          <a:prstGeom prst="rect">
            <a:avLst/>
          </a:prstGeom>
          <a:noFill/>
          <a:ln w="38100">
            <a:noFill/>
            <a:miter lim="800000"/>
            <a:headEnd/>
            <a:tailEnd/>
          </a:ln>
        </p:spPr>
      </p:pic>
      <p:sp>
        <p:nvSpPr>
          <p:cNvPr id="25" name="Rectangle 3"/>
          <p:cNvSpPr txBox="1">
            <a:spLocks/>
          </p:cNvSpPr>
          <p:nvPr/>
        </p:nvSpPr>
        <p:spPr bwMode="auto">
          <a:xfrm>
            <a:off x="457200" y="1340817"/>
            <a:ext cx="8147050" cy="1008063"/>
          </a:xfrm>
          <a:prstGeom prst="rect">
            <a:avLst/>
          </a:prstGeom>
          <a:solidFill>
            <a:srgbClr val="CDE6FF"/>
          </a:solidFill>
          <a:ln w="2857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s-ES" sz="2000" dirty="0" smtClean="0"/>
              <a:t>En el Perú se representa en el sistema </a:t>
            </a:r>
            <a:r>
              <a:rPr lang="es-ES" sz="2000" b="1" dirty="0" smtClean="0"/>
              <a:t>ISO</a:t>
            </a:r>
            <a:r>
              <a:rPr lang="es-ES" sz="2000" dirty="0" smtClean="0"/>
              <a:t>, en este sistema, la imagen del Objeto resulta proyectada en posición opuesta con respecto a la ubicación del observador. Las vistas se representan en un ángulo de 90º</a:t>
            </a:r>
          </a:p>
        </p:txBody>
      </p:sp>
      <p:sp>
        <p:nvSpPr>
          <p:cNvPr id="29" name="Text Box 18"/>
          <p:cNvSpPr txBox="1">
            <a:spLocks noChangeArrowheads="1"/>
          </p:cNvSpPr>
          <p:nvPr/>
        </p:nvSpPr>
        <p:spPr bwMode="auto">
          <a:xfrm>
            <a:off x="6012308" y="2428999"/>
            <a:ext cx="3024188" cy="1216025"/>
          </a:xfrm>
          <a:prstGeom prst="rect">
            <a:avLst/>
          </a:prstGeom>
          <a:solidFill>
            <a:srgbClr val="CDE6FF"/>
          </a:solidFill>
          <a:ln w="28575">
            <a:solidFill>
              <a:schemeClr val="tx1"/>
            </a:solidFill>
            <a:miter lim="800000"/>
            <a:headEnd/>
            <a:tailEnd/>
          </a:ln>
        </p:spPr>
        <p:txBody>
          <a:bodyPr>
            <a:spAutoFit/>
          </a:bodyPr>
          <a:lstStyle/>
          <a:p>
            <a:r>
              <a:rPr lang="es-ES" sz="1200"/>
              <a:t>Vista </a:t>
            </a:r>
            <a:r>
              <a:rPr lang="es-ES" sz="1200" b="1"/>
              <a:t>A</a:t>
            </a:r>
            <a:r>
              <a:rPr lang="es-ES" sz="1200"/>
              <a:t>: Vista  Frontal o Alzado</a:t>
            </a:r>
          </a:p>
          <a:p>
            <a:r>
              <a:rPr lang="es-ES" sz="1200"/>
              <a:t>Vista </a:t>
            </a:r>
            <a:r>
              <a:rPr lang="es-ES" sz="1200" b="1"/>
              <a:t>B</a:t>
            </a:r>
            <a:r>
              <a:rPr lang="es-ES" sz="1200"/>
              <a:t>: Vista Superior o planta</a:t>
            </a:r>
          </a:p>
          <a:p>
            <a:r>
              <a:rPr lang="es-ES" sz="1200"/>
              <a:t>Vista </a:t>
            </a:r>
            <a:r>
              <a:rPr lang="es-ES" sz="1200" b="1"/>
              <a:t>C</a:t>
            </a:r>
            <a:r>
              <a:rPr lang="es-ES" sz="1200"/>
              <a:t>: Vista derecha o lateral derecha</a:t>
            </a:r>
          </a:p>
          <a:p>
            <a:r>
              <a:rPr lang="es-ES" sz="1200"/>
              <a:t>Vista </a:t>
            </a:r>
            <a:r>
              <a:rPr lang="es-ES" sz="1200" b="1"/>
              <a:t>D</a:t>
            </a:r>
            <a:r>
              <a:rPr lang="es-ES" sz="1200"/>
              <a:t>: Vista izquierda o lateral izquierda</a:t>
            </a:r>
          </a:p>
          <a:p>
            <a:r>
              <a:rPr lang="es-ES" sz="1200"/>
              <a:t>Vista </a:t>
            </a:r>
            <a:r>
              <a:rPr lang="es-ES" sz="1200" b="1"/>
              <a:t>E</a:t>
            </a:r>
            <a:r>
              <a:rPr lang="es-ES" sz="1200"/>
              <a:t>: Vista inferior</a:t>
            </a:r>
          </a:p>
          <a:p>
            <a:r>
              <a:rPr lang="es-ES" sz="1200"/>
              <a:t>Vista </a:t>
            </a:r>
            <a:r>
              <a:rPr lang="es-ES" sz="1200" b="1"/>
              <a:t>F</a:t>
            </a:r>
            <a:r>
              <a:rPr lang="es-ES" sz="1200"/>
              <a:t>: Vista posterior </a:t>
            </a:r>
          </a:p>
        </p:txBody>
      </p:sp>
      <p:sp>
        <p:nvSpPr>
          <p:cNvPr id="31" name="Rectangle 2"/>
          <p:cNvSpPr>
            <a:spLocks noGrp="1"/>
          </p:cNvSpPr>
          <p:nvPr>
            <p:ph type="title" idx="4294967295"/>
          </p:nvPr>
        </p:nvSpPr>
        <p:spPr>
          <a:xfrm>
            <a:off x="395536" y="476672"/>
            <a:ext cx="8229600" cy="922114"/>
          </a:xfrm>
        </p:spPr>
        <p:txBody>
          <a:bodyPr/>
          <a:lstStyle/>
          <a:p>
            <a:r>
              <a:rPr lang="es-ES" sz="3600" b="1" dirty="0" smtClean="0">
                <a:solidFill>
                  <a:srgbClr val="FF0000"/>
                </a:solidFill>
              </a:rPr>
              <a:t>Ubicación de las Vistas Ortogonales</a:t>
            </a:r>
          </a:p>
        </p:txBody>
      </p:sp>
      <p:graphicFrame>
        <p:nvGraphicFramePr>
          <p:cNvPr id="28" name="Object 16"/>
          <p:cNvGraphicFramePr>
            <a:graphicFrameLocks noChangeAspect="1"/>
          </p:cNvGraphicFramePr>
          <p:nvPr>
            <p:extLst>
              <p:ext uri="{D42A27DB-BD31-4B8C-83A1-F6EECF244321}">
                <p14:modId xmlns:p14="http://schemas.microsoft.com/office/powerpoint/2010/main" val="1257774887"/>
              </p:ext>
            </p:extLst>
          </p:nvPr>
        </p:nvGraphicFramePr>
        <p:xfrm>
          <a:off x="7000892" y="5942905"/>
          <a:ext cx="992525" cy="576541"/>
        </p:xfrm>
        <a:graphic>
          <a:graphicData uri="http://schemas.openxmlformats.org/presentationml/2006/ole">
            <mc:AlternateContent xmlns:mc="http://schemas.openxmlformats.org/markup-compatibility/2006">
              <mc:Choice xmlns:v="urn:schemas-microsoft-com:vml" Requires="v">
                <p:oleObj spid="_x0000_s111734" name="Visio" r:id="rId8" imgW="0" imgH="0" progId="">
                  <p:embed/>
                </p:oleObj>
              </mc:Choice>
              <mc:Fallback>
                <p:oleObj name="Visio" r:id="rId8" imgW="0" imgH="0" progId="">
                  <p:embed/>
                  <p:pic>
                    <p:nvPicPr>
                      <p:cNvPr id="0" name="AutoShape 106"/>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7000892" y="5942905"/>
                        <a:ext cx="992525" cy="5765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215532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3"/>
          <p:cNvGrpSpPr>
            <a:grpSpLocks noChangeAspect="1"/>
          </p:cNvGrpSpPr>
          <p:nvPr/>
        </p:nvGrpSpPr>
        <p:grpSpPr bwMode="auto">
          <a:xfrm>
            <a:off x="0" y="0"/>
            <a:ext cx="9144000" cy="3571875"/>
            <a:chOff x="0" y="0"/>
            <a:chExt cx="5760" cy="2250"/>
          </a:xfrm>
        </p:grpSpPr>
        <p:sp>
          <p:nvSpPr>
            <p:cNvPr id="12" name="AutoShape 62"/>
            <p:cNvSpPr>
              <a:spLocks noChangeAspect="1" noChangeArrowheads="1" noTextEdit="1"/>
            </p:cNvSpPr>
            <p:nvPr/>
          </p:nvSpPr>
          <p:spPr bwMode="auto">
            <a:xfrm>
              <a:off x="0" y="0"/>
              <a:ext cx="5760" cy="2250"/>
            </a:xfrm>
            <a:prstGeom prst="rect">
              <a:avLst/>
            </a:prstGeom>
            <a:noFill/>
            <a:ln w="9525">
              <a:noFill/>
              <a:miter lim="800000"/>
              <a:headEnd/>
              <a:tailEnd/>
            </a:ln>
          </p:spPr>
          <p:txBody>
            <a:bodyPr/>
            <a:lstStyle/>
            <a:p>
              <a:endParaRPr lang="es-ES"/>
            </a:p>
          </p:txBody>
        </p:sp>
        <p:sp>
          <p:nvSpPr>
            <p:cNvPr id="13" name="Freeform 64"/>
            <p:cNvSpPr>
              <a:spLocks/>
            </p:cNvSpPr>
            <p:nvPr/>
          </p:nvSpPr>
          <p:spPr bwMode="auto">
            <a:xfrm>
              <a:off x="9" y="9"/>
              <a:ext cx="5740" cy="1955"/>
            </a:xfrm>
            <a:custGeom>
              <a:avLst/>
              <a:gdLst/>
              <a:ahLst/>
              <a:cxnLst>
                <a:cxn ang="0">
                  <a:pos x="0" y="0"/>
                </a:cxn>
                <a:cxn ang="0">
                  <a:pos x="1214" y="0"/>
                </a:cxn>
                <a:cxn ang="0">
                  <a:pos x="1214" y="52"/>
                </a:cxn>
                <a:cxn ang="0">
                  <a:pos x="384" y="216"/>
                </a:cxn>
                <a:cxn ang="0">
                  <a:pos x="0" y="452"/>
                </a:cxn>
                <a:cxn ang="0">
                  <a:pos x="0" y="0"/>
                </a:cxn>
              </a:cxnLst>
              <a:rect l="0" t="0" r="r" b="b"/>
              <a:pathLst>
                <a:path w="1214" h="452">
                  <a:moveTo>
                    <a:pt x="0" y="0"/>
                  </a:moveTo>
                  <a:lnTo>
                    <a:pt x="1214" y="0"/>
                  </a:lnTo>
                  <a:lnTo>
                    <a:pt x="1214" y="52"/>
                  </a:lnTo>
                  <a:lnTo>
                    <a:pt x="384" y="216"/>
                  </a:lnTo>
                  <a:lnTo>
                    <a:pt x="0" y="452"/>
                  </a:lnTo>
                  <a:lnTo>
                    <a:pt x="0" y="0"/>
                  </a:lnTo>
                  <a:close/>
                </a:path>
              </a:pathLst>
            </a:custGeom>
            <a:solidFill>
              <a:schemeClr val="bg1">
                <a:lumMod val="95000"/>
              </a:schemeClr>
            </a:solidFill>
            <a:ln w="9525">
              <a:noFill/>
              <a:round/>
              <a:headEnd/>
              <a:tailEnd/>
            </a:ln>
          </p:spPr>
          <p:txBody>
            <a:bodyPr/>
            <a:lstStyle/>
            <a:p>
              <a:pPr>
                <a:defRPr/>
              </a:pPr>
              <a:endParaRPr lang="es-ES"/>
            </a:p>
          </p:txBody>
        </p:sp>
        <p:sp>
          <p:nvSpPr>
            <p:cNvPr id="14" name="Freeform 65"/>
            <p:cNvSpPr>
              <a:spLocks/>
            </p:cNvSpPr>
            <p:nvPr/>
          </p:nvSpPr>
          <p:spPr bwMode="auto">
            <a:xfrm>
              <a:off x="9" y="9"/>
              <a:ext cx="5740" cy="2228"/>
            </a:xfrm>
            <a:custGeom>
              <a:avLst/>
              <a:gdLst/>
              <a:ahLst/>
              <a:cxnLst>
                <a:cxn ang="0">
                  <a:pos x="0" y="0"/>
                </a:cxn>
                <a:cxn ang="0">
                  <a:pos x="1214" y="0"/>
                </a:cxn>
                <a:cxn ang="0">
                  <a:pos x="1214" y="46"/>
                </a:cxn>
                <a:cxn ang="0">
                  <a:pos x="372" y="171"/>
                </a:cxn>
                <a:cxn ang="0">
                  <a:pos x="0" y="515"/>
                </a:cxn>
                <a:cxn ang="0">
                  <a:pos x="0" y="0"/>
                </a:cxn>
              </a:cxnLst>
              <a:rect l="0" t="0" r="r" b="b"/>
              <a:pathLst>
                <a:path w="1214" h="515">
                  <a:moveTo>
                    <a:pt x="0" y="0"/>
                  </a:moveTo>
                  <a:lnTo>
                    <a:pt x="1214" y="0"/>
                  </a:lnTo>
                  <a:lnTo>
                    <a:pt x="1214" y="46"/>
                  </a:lnTo>
                  <a:lnTo>
                    <a:pt x="372" y="171"/>
                  </a:lnTo>
                  <a:lnTo>
                    <a:pt x="0" y="515"/>
                  </a:lnTo>
                  <a:lnTo>
                    <a:pt x="0" y="0"/>
                  </a:lnTo>
                  <a:close/>
                </a:path>
              </a:pathLst>
            </a:custGeom>
            <a:solidFill>
              <a:schemeClr val="bg1">
                <a:lumMod val="85000"/>
              </a:schemeClr>
            </a:solidFill>
            <a:ln w="9525">
              <a:noFill/>
              <a:round/>
              <a:headEnd/>
              <a:tailEnd/>
            </a:ln>
          </p:spPr>
          <p:txBody>
            <a:bodyPr/>
            <a:lstStyle/>
            <a:p>
              <a:pPr>
                <a:defRPr/>
              </a:pPr>
              <a:endParaRPr lang="es-ES"/>
            </a:p>
          </p:txBody>
        </p:sp>
        <p:sp>
          <p:nvSpPr>
            <p:cNvPr id="15" name="Freeform 66"/>
            <p:cNvSpPr>
              <a:spLocks/>
            </p:cNvSpPr>
            <p:nvPr/>
          </p:nvSpPr>
          <p:spPr bwMode="auto">
            <a:xfrm>
              <a:off x="9" y="9"/>
              <a:ext cx="5740" cy="2228"/>
            </a:xfrm>
            <a:custGeom>
              <a:avLst/>
              <a:gdLst>
                <a:gd name="T0" fmla="*/ 0 w 1214"/>
                <a:gd name="T1" fmla="*/ 0 h 515"/>
                <a:gd name="T2" fmla="*/ 27140 w 1214"/>
                <a:gd name="T3" fmla="*/ 0 h 515"/>
                <a:gd name="T4" fmla="*/ 27140 w 1214"/>
                <a:gd name="T5" fmla="*/ 861 h 515"/>
                <a:gd name="T6" fmla="*/ 8317 w 1214"/>
                <a:gd name="T7" fmla="*/ 3201 h 515"/>
                <a:gd name="T8" fmla="*/ 0 w 1214"/>
                <a:gd name="T9" fmla="*/ 9639 h 515"/>
                <a:gd name="T10" fmla="*/ 0 w 1214"/>
                <a:gd name="T11" fmla="*/ 0 h 515"/>
                <a:gd name="T12" fmla="*/ 0 60000 65536"/>
                <a:gd name="T13" fmla="*/ 0 60000 65536"/>
                <a:gd name="T14" fmla="*/ 0 60000 65536"/>
                <a:gd name="T15" fmla="*/ 0 60000 65536"/>
                <a:gd name="T16" fmla="*/ 0 60000 65536"/>
                <a:gd name="T17" fmla="*/ 0 60000 65536"/>
                <a:gd name="T18" fmla="*/ 0 w 1214"/>
                <a:gd name="T19" fmla="*/ 0 h 515"/>
                <a:gd name="T20" fmla="*/ 1214 w 1214"/>
                <a:gd name="T21" fmla="*/ 515 h 515"/>
              </a:gdLst>
              <a:ahLst/>
              <a:cxnLst>
                <a:cxn ang="T12">
                  <a:pos x="T0" y="T1"/>
                </a:cxn>
                <a:cxn ang="T13">
                  <a:pos x="T2" y="T3"/>
                </a:cxn>
                <a:cxn ang="T14">
                  <a:pos x="T4" y="T5"/>
                </a:cxn>
                <a:cxn ang="T15">
                  <a:pos x="T6" y="T7"/>
                </a:cxn>
                <a:cxn ang="T16">
                  <a:pos x="T8" y="T9"/>
                </a:cxn>
                <a:cxn ang="T17">
                  <a:pos x="T10" y="T11"/>
                </a:cxn>
              </a:cxnLst>
              <a:rect l="T18" t="T19" r="T20" b="T21"/>
              <a:pathLst>
                <a:path w="1214" h="515">
                  <a:moveTo>
                    <a:pt x="0" y="0"/>
                  </a:moveTo>
                  <a:lnTo>
                    <a:pt x="1214" y="0"/>
                  </a:lnTo>
                  <a:lnTo>
                    <a:pt x="1214" y="46"/>
                  </a:lnTo>
                  <a:lnTo>
                    <a:pt x="372" y="171"/>
                  </a:lnTo>
                  <a:lnTo>
                    <a:pt x="0" y="515"/>
                  </a:lnTo>
                  <a:lnTo>
                    <a:pt x="0" y="0"/>
                  </a:lnTo>
                  <a:close/>
                </a:path>
              </a:pathLst>
            </a:custGeom>
            <a:noFill/>
            <a:ln w="0">
              <a:solidFill>
                <a:srgbClr val="FFFFFF"/>
              </a:solidFill>
              <a:round/>
              <a:headEnd/>
              <a:tailEnd/>
            </a:ln>
          </p:spPr>
          <p:txBody>
            <a:bodyPr/>
            <a:lstStyle/>
            <a:p>
              <a:endParaRPr lang="es-PE"/>
            </a:p>
          </p:txBody>
        </p:sp>
        <p:sp>
          <p:nvSpPr>
            <p:cNvPr id="16" name="Freeform 67"/>
            <p:cNvSpPr>
              <a:spLocks/>
            </p:cNvSpPr>
            <p:nvPr/>
          </p:nvSpPr>
          <p:spPr bwMode="auto">
            <a:xfrm>
              <a:off x="903" y="61"/>
              <a:ext cx="4846" cy="696"/>
            </a:xfrm>
            <a:custGeom>
              <a:avLst/>
              <a:gdLst/>
              <a:ahLst/>
              <a:cxnLst>
                <a:cxn ang="0">
                  <a:pos x="0" y="161"/>
                </a:cxn>
                <a:cxn ang="0">
                  <a:pos x="161" y="1"/>
                </a:cxn>
                <a:cxn ang="0">
                  <a:pos x="1025" y="0"/>
                </a:cxn>
                <a:cxn ang="0">
                  <a:pos x="1025" y="15"/>
                </a:cxn>
                <a:cxn ang="0">
                  <a:pos x="261" y="67"/>
                </a:cxn>
                <a:cxn ang="0">
                  <a:pos x="161" y="140"/>
                </a:cxn>
                <a:cxn ang="0">
                  <a:pos x="0" y="161"/>
                </a:cxn>
              </a:cxnLst>
              <a:rect l="0" t="0" r="r" b="b"/>
              <a:pathLst>
                <a:path w="1025" h="161">
                  <a:moveTo>
                    <a:pt x="0" y="161"/>
                  </a:moveTo>
                  <a:lnTo>
                    <a:pt x="161" y="1"/>
                  </a:lnTo>
                  <a:lnTo>
                    <a:pt x="1025" y="0"/>
                  </a:lnTo>
                  <a:lnTo>
                    <a:pt x="1025" y="15"/>
                  </a:lnTo>
                  <a:lnTo>
                    <a:pt x="261" y="67"/>
                  </a:lnTo>
                  <a:lnTo>
                    <a:pt x="161" y="140"/>
                  </a:lnTo>
                  <a:lnTo>
                    <a:pt x="0" y="161"/>
                  </a:lnTo>
                  <a:close/>
                </a:path>
              </a:pathLst>
            </a:custGeom>
            <a:solidFill>
              <a:schemeClr val="bg1">
                <a:lumMod val="75000"/>
              </a:schemeClr>
            </a:solidFill>
            <a:ln w="9525">
              <a:noFill/>
              <a:round/>
              <a:headEnd/>
              <a:tailEnd/>
            </a:ln>
          </p:spPr>
          <p:txBody>
            <a:bodyPr/>
            <a:lstStyle/>
            <a:p>
              <a:pPr>
                <a:defRPr/>
              </a:pPr>
              <a:endParaRPr lang="es-ES"/>
            </a:p>
          </p:txBody>
        </p:sp>
        <p:sp>
          <p:nvSpPr>
            <p:cNvPr id="17" name="Freeform 68"/>
            <p:cNvSpPr>
              <a:spLocks/>
            </p:cNvSpPr>
            <p:nvPr/>
          </p:nvSpPr>
          <p:spPr bwMode="auto">
            <a:xfrm>
              <a:off x="9" y="61"/>
              <a:ext cx="5740" cy="1514"/>
            </a:xfrm>
            <a:custGeom>
              <a:avLst/>
              <a:gdLst>
                <a:gd name="T0" fmla="*/ 27140 w 1214"/>
                <a:gd name="T1" fmla="*/ 0 h 350"/>
                <a:gd name="T2" fmla="*/ 7825 w 1214"/>
                <a:gd name="T3" fmla="*/ 0 h 350"/>
                <a:gd name="T4" fmla="*/ 0 w 1214"/>
                <a:gd name="T5" fmla="*/ 6549 h 350"/>
                <a:gd name="T6" fmla="*/ 0 60000 65536"/>
                <a:gd name="T7" fmla="*/ 0 60000 65536"/>
                <a:gd name="T8" fmla="*/ 0 60000 65536"/>
                <a:gd name="T9" fmla="*/ 0 w 1214"/>
                <a:gd name="T10" fmla="*/ 0 h 350"/>
                <a:gd name="T11" fmla="*/ 1214 w 1214"/>
                <a:gd name="T12" fmla="*/ 350 h 350"/>
              </a:gdLst>
              <a:ahLst/>
              <a:cxnLst>
                <a:cxn ang="T6">
                  <a:pos x="T0" y="T1"/>
                </a:cxn>
                <a:cxn ang="T7">
                  <a:pos x="T2" y="T3"/>
                </a:cxn>
                <a:cxn ang="T8">
                  <a:pos x="T4" y="T5"/>
                </a:cxn>
              </a:cxnLst>
              <a:rect l="T9" t="T10" r="T11" b="T12"/>
              <a:pathLst>
                <a:path w="1214" h="350">
                  <a:moveTo>
                    <a:pt x="1214" y="0"/>
                  </a:moveTo>
                  <a:lnTo>
                    <a:pt x="350" y="0"/>
                  </a:lnTo>
                  <a:lnTo>
                    <a:pt x="0" y="350"/>
                  </a:lnTo>
                </a:path>
              </a:pathLst>
            </a:custGeom>
            <a:noFill/>
            <a:ln w="0">
              <a:solidFill>
                <a:srgbClr val="FFFFFF"/>
              </a:solidFill>
              <a:round/>
              <a:headEnd/>
              <a:tailEnd/>
            </a:ln>
          </p:spPr>
          <p:txBody>
            <a:bodyPr/>
            <a:lstStyle/>
            <a:p>
              <a:endParaRPr lang="es-PE"/>
            </a:p>
          </p:txBody>
        </p:sp>
        <p:sp>
          <p:nvSpPr>
            <p:cNvPr id="18" name="Freeform 69"/>
            <p:cNvSpPr>
              <a:spLocks/>
            </p:cNvSpPr>
            <p:nvPr/>
          </p:nvSpPr>
          <p:spPr bwMode="auto">
            <a:xfrm>
              <a:off x="9" y="125"/>
              <a:ext cx="5740" cy="1627"/>
            </a:xfrm>
            <a:custGeom>
              <a:avLst/>
              <a:gdLst>
                <a:gd name="T0" fmla="*/ 0 w 1214"/>
                <a:gd name="T1" fmla="*/ 7040 h 376"/>
                <a:gd name="T2" fmla="*/ 10014 w 1214"/>
                <a:gd name="T3" fmla="*/ 991 h 376"/>
                <a:gd name="T4" fmla="*/ 27140 w 1214"/>
                <a:gd name="T5" fmla="*/ 0 h 376"/>
                <a:gd name="T6" fmla="*/ 0 60000 65536"/>
                <a:gd name="T7" fmla="*/ 0 60000 65536"/>
                <a:gd name="T8" fmla="*/ 0 60000 65536"/>
                <a:gd name="T9" fmla="*/ 0 w 1214"/>
                <a:gd name="T10" fmla="*/ 0 h 376"/>
                <a:gd name="T11" fmla="*/ 1214 w 1214"/>
                <a:gd name="T12" fmla="*/ 376 h 376"/>
              </a:gdLst>
              <a:ahLst/>
              <a:cxnLst>
                <a:cxn ang="T6">
                  <a:pos x="T0" y="T1"/>
                </a:cxn>
                <a:cxn ang="T7">
                  <a:pos x="T2" y="T3"/>
                </a:cxn>
                <a:cxn ang="T8">
                  <a:pos x="T4" y="T5"/>
                </a:cxn>
              </a:cxnLst>
              <a:rect l="T9" t="T10" r="T11" b="T12"/>
              <a:pathLst>
                <a:path w="1214" h="376">
                  <a:moveTo>
                    <a:pt x="0" y="376"/>
                  </a:moveTo>
                  <a:lnTo>
                    <a:pt x="448" y="53"/>
                  </a:lnTo>
                  <a:lnTo>
                    <a:pt x="1214" y="0"/>
                  </a:lnTo>
                </a:path>
              </a:pathLst>
            </a:custGeom>
            <a:noFill/>
            <a:ln w="0">
              <a:solidFill>
                <a:srgbClr val="FFFFFF"/>
              </a:solidFill>
              <a:round/>
              <a:headEnd/>
              <a:tailEnd/>
            </a:ln>
          </p:spPr>
          <p:txBody>
            <a:bodyPr/>
            <a:lstStyle/>
            <a:p>
              <a:endParaRPr lang="es-PE"/>
            </a:p>
          </p:txBody>
        </p:sp>
        <p:sp>
          <p:nvSpPr>
            <p:cNvPr id="19" name="Freeform 70"/>
            <p:cNvSpPr>
              <a:spLocks/>
            </p:cNvSpPr>
            <p:nvPr/>
          </p:nvSpPr>
          <p:spPr bwMode="auto">
            <a:xfrm>
              <a:off x="9" y="177"/>
              <a:ext cx="5740" cy="1787"/>
            </a:xfrm>
            <a:custGeom>
              <a:avLst/>
              <a:gdLst>
                <a:gd name="T0" fmla="*/ 0 w 1214"/>
                <a:gd name="T1" fmla="*/ 7732 h 413"/>
                <a:gd name="T2" fmla="*/ 2435 w 1214"/>
                <a:gd name="T3" fmla="*/ 2713 h 413"/>
                <a:gd name="T4" fmla="*/ 27140 w 1214"/>
                <a:gd name="T5" fmla="*/ 0 h 413"/>
                <a:gd name="T6" fmla="*/ 0 60000 65536"/>
                <a:gd name="T7" fmla="*/ 0 60000 65536"/>
                <a:gd name="T8" fmla="*/ 0 60000 65536"/>
                <a:gd name="T9" fmla="*/ 0 w 1214"/>
                <a:gd name="T10" fmla="*/ 0 h 413"/>
                <a:gd name="T11" fmla="*/ 1214 w 1214"/>
                <a:gd name="T12" fmla="*/ 413 h 413"/>
              </a:gdLst>
              <a:ahLst/>
              <a:cxnLst>
                <a:cxn ang="T6">
                  <a:pos x="T0" y="T1"/>
                </a:cxn>
                <a:cxn ang="T7">
                  <a:pos x="T2" y="T3"/>
                </a:cxn>
                <a:cxn ang="T8">
                  <a:pos x="T4" y="T5"/>
                </a:cxn>
              </a:cxnLst>
              <a:rect l="T9" t="T10" r="T11" b="T12"/>
              <a:pathLst>
                <a:path w="1214" h="413">
                  <a:moveTo>
                    <a:pt x="0" y="413"/>
                  </a:moveTo>
                  <a:lnTo>
                    <a:pt x="109" y="145"/>
                  </a:lnTo>
                  <a:lnTo>
                    <a:pt x="1214" y="0"/>
                  </a:lnTo>
                </a:path>
              </a:pathLst>
            </a:custGeom>
            <a:noFill/>
            <a:ln w="0">
              <a:solidFill>
                <a:srgbClr val="FFFFFF"/>
              </a:solidFill>
              <a:round/>
              <a:headEnd/>
              <a:tailEnd/>
            </a:ln>
          </p:spPr>
          <p:txBody>
            <a:bodyPr/>
            <a:lstStyle/>
            <a:p>
              <a:endParaRPr lang="es-PE"/>
            </a:p>
          </p:txBody>
        </p:sp>
      </p:grpSp>
      <p:grpSp>
        <p:nvGrpSpPr>
          <p:cNvPr id="3" name="10 Grupo"/>
          <p:cNvGrpSpPr>
            <a:grpSpLocks/>
          </p:cNvGrpSpPr>
          <p:nvPr/>
        </p:nvGrpSpPr>
        <p:grpSpPr bwMode="auto">
          <a:xfrm>
            <a:off x="179388" y="119063"/>
            <a:ext cx="8713787" cy="828675"/>
            <a:chOff x="179512" y="118855"/>
            <a:chExt cx="8712968" cy="828772"/>
          </a:xfrm>
          <a:noFill/>
        </p:grpSpPr>
        <p:graphicFrame>
          <p:nvGraphicFramePr>
            <p:cNvPr id="21" name="11 Objeto"/>
            <p:cNvGraphicFramePr>
              <a:graphicFrameLocks noChangeAspect="1"/>
            </p:cNvGraphicFramePr>
            <p:nvPr/>
          </p:nvGraphicFramePr>
          <p:xfrm>
            <a:off x="179512" y="118855"/>
            <a:ext cx="720080" cy="828772"/>
          </p:xfrm>
          <a:graphic>
            <a:graphicData uri="http://schemas.openxmlformats.org/presentationml/2006/ole">
              <mc:AlternateContent xmlns:mc="http://schemas.openxmlformats.org/markup-compatibility/2006">
                <mc:Choice xmlns:v="urn:schemas-microsoft-com:vml" Requires="v">
                  <p:oleObj spid="_x0000_s112720" r:id="rId3" imgW="2663848" imgH="3592373" progId="">
                    <p:embed/>
                  </p:oleObj>
                </mc:Choice>
                <mc:Fallback>
                  <p:oleObj r:id="rId3" imgW="2663848" imgH="3592373" progId="">
                    <p:embed/>
                    <p:pic>
                      <p:nvPicPr>
                        <p:cNvPr id="0" name="Picture 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8855"/>
                          <a:ext cx="720080" cy="828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21 Rectángulo"/>
            <p:cNvSpPr/>
            <p:nvPr/>
          </p:nvSpPr>
          <p:spPr>
            <a:xfrm>
              <a:off x="900169" y="279211"/>
              <a:ext cx="3041364" cy="339765"/>
            </a:xfrm>
            <a:prstGeom prst="rect">
              <a:avLst/>
            </a:prstGeom>
            <a:grpFill/>
          </p:spPr>
          <p:txBody>
            <a:bodyPr>
              <a:spAutoFit/>
            </a:bodyPr>
            <a:lstStyle/>
            <a:p>
              <a:pPr algn="l">
                <a:spcBef>
                  <a:spcPct val="50000"/>
                </a:spcBef>
                <a:defRPr/>
              </a:pPr>
              <a:r>
                <a:rPr lang="es-ES_tradnl" sz="1600" b="1" i="1" dirty="0">
                  <a:latin typeface="+mj-lt"/>
                </a:rPr>
                <a:t>DIBUJO EN INGENIERIA I</a:t>
              </a:r>
            </a:p>
          </p:txBody>
        </p:sp>
        <p:sp>
          <p:nvSpPr>
            <p:cNvPr id="23" name="22 Rectángulo"/>
            <p:cNvSpPr/>
            <p:nvPr/>
          </p:nvSpPr>
          <p:spPr>
            <a:xfrm>
              <a:off x="7884513" y="279211"/>
              <a:ext cx="1007967" cy="277031"/>
            </a:xfrm>
            <a:prstGeom prst="rect">
              <a:avLst/>
            </a:prstGeom>
            <a:grpFill/>
          </p:spPr>
          <p:txBody>
            <a:bodyPr>
              <a:spAutoFit/>
            </a:bodyPr>
            <a:lstStyle/>
            <a:p>
              <a:pPr algn="l">
                <a:spcBef>
                  <a:spcPct val="50000"/>
                </a:spcBef>
                <a:defRPr/>
              </a:pPr>
              <a:r>
                <a:rPr lang="es-ES" sz="1200" b="1" i="1" dirty="0"/>
                <a:t>CLASE  </a:t>
              </a:r>
              <a:r>
                <a:rPr lang="es-ES" sz="1200" b="1" i="1" dirty="0" smtClean="0"/>
                <a:t>6</a:t>
              </a:r>
              <a:endParaRPr lang="es-ES_tradnl" sz="1200" b="1" i="1" dirty="0">
                <a:latin typeface="+mj-lt"/>
              </a:endParaRPr>
            </a:p>
          </p:txBody>
        </p:sp>
      </p:grpSp>
      <p:sp>
        <p:nvSpPr>
          <p:cNvPr id="26" name="25 Rectángulo"/>
          <p:cNvSpPr/>
          <p:nvPr/>
        </p:nvSpPr>
        <p:spPr>
          <a:xfrm>
            <a:off x="7143768" y="571480"/>
            <a:ext cx="1467068" cy="276999"/>
          </a:xfrm>
          <a:prstGeom prst="rect">
            <a:avLst/>
          </a:prstGeom>
        </p:spPr>
        <p:txBody>
          <a:bodyPr wrap="none">
            <a:spAutoFit/>
          </a:bodyPr>
          <a:lstStyle/>
          <a:p>
            <a:pPr>
              <a:spcBef>
                <a:spcPct val="50000"/>
              </a:spcBef>
              <a:defRPr/>
            </a:pPr>
            <a:r>
              <a:rPr lang="es-ES_tradnl" sz="1200" b="1" i="1" dirty="0" smtClean="0"/>
              <a:t>PROYECCIONES</a:t>
            </a:r>
            <a:r>
              <a:rPr lang="es-ES" sz="1200" b="1" i="1" dirty="0" smtClean="0"/>
              <a:t>.</a:t>
            </a:r>
            <a:endParaRPr lang="es-ES" sz="1200" b="1" i="1" dirty="0"/>
          </a:p>
        </p:txBody>
      </p:sp>
      <p:sp>
        <p:nvSpPr>
          <p:cNvPr id="32" name="Rectangle 2"/>
          <p:cNvSpPr>
            <a:spLocks noGrp="1"/>
          </p:cNvSpPr>
          <p:nvPr>
            <p:ph type="title" idx="4294967295"/>
          </p:nvPr>
        </p:nvSpPr>
        <p:spPr>
          <a:xfrm>
            <a:off x="457200" y="476672"/>
            <a:ext cx="8229600" cy="1143000"/>
          </a:xfrm>
        </p:spPr>
        <p:txBody>
          <a:bodyPr/>
          <a:lstStyle/>
          <a:p>
            <a:r>
              <a:rPr lang="es-ES" b="1" dirty="0" smtClean="0">
                <a:solidFill>
                  <a:srgbClr val="FF3300"/>
                </a:solidFill>
              </a:rPr>
              <a:t>Elección de las Vistas</a:t>
            </a:r>
          </a:p>
        </p:txBody>
      </p:sp>
      <p:sp>
        <p:nvSpPr>
          <p:cNvPr id="33" name="Rectangle 3"/>
          <p:cNvSpPr txBox="1">
            <a:spLocks/>
          </p:cNvSpPr>
          <p:nvPr/>
        </p:nvSpPr>
        <p:spPr bwMode="auto">
          <a:xfrm>
            <a:off x="457200" y="1399009"/>
            <a:ext cx="8218488" cy="1718842"/>
          </a:xfrm>
          <a:prstGeom prst="rect">
            <a:avLst/>
          </a:prstGeom>
          <a:solidFill>
            <a:srgbClr val="CCFF66"/>
          </a:solidFill>
          <a:ln w="28575">
            <a:solidFill>
              <a:schemeClr val="tx1"/>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charset="0"/>
              <a:buNone/>
            </a:pPr>
            <a:r>
              <a:rPr lang="es-ES" sz="1600" dirty="0" smtClean="0">
                <a:latin typeface="Arial" pitchFamily="34" charset="0"/>
                <a:cs typeface="Arial" pitchFamily="34" charset="0"/>
              </a:rPr>
              <a:t>Generalmente son tres las vistas principales en el sistema de proyección ortogonal, estas vistas son: la vista </a:t>
            </a:r>
            <a:r>
              <a:rPr lang="es-ES" sz="1600" b="1" dirty="0" smtClean="0">
                <a:latin typeface="Arial" pitchFamily="34" charset="0"/>
                <a:cs typeface="Arial" pitchFamily="34" charset="0"/>
              </a:rPr>
              <a:t>Frontal</a:t>
            </a:r>
            <a:r>
              <a:rPr lang="es-ES" sz="1600" dirty="0" smtClean="0">
                <a:latin typeface="Arial" pitchFamily="34" charset="0"/>
                <a:cs typeface="Arial" pitchFamily="34" charset="0"/>
              </a:rPr>
              <a:t>, las vista </a:t>
            </a:r>
            <a:r>
              <a:rPr lang="es-ES" sz="1600" b="1" dirty="0" smtClean="0">
                <a:latin typeface="Arial" pitchFamily="34" charset="0"/>
                <a:cs typeface="Arial" pitchFamily="34" charset="0"/>
              </a:rPr>
              <a:t>superior</a:t>
            </a:r>
            <a:r>
              <a:rPr lang="es-ES" sz="1600" dirty="0" smtClean="0">
                <a:latin typeface="Arial" pitchFamily="34" charset="0"/>
                <a:cs typeface="Arial" pitchFamily="34" charset="0"/>
              </a:rPr>
              <a:t> y una de las vistas </a:t>
            </a:r>
            <a:r>
              <a:rPr lang="es-ES" sz="1600" b="1" dirty="0" smtClean="0">
                <a:latin typeface="Arial" pitchFamily="34" charset="0"/>
                <a:cs typeface="Arial" pitchFamily="34" charset="0"/>
              </a:rPr>
              <a:t>laterales</a:t>
            </a:r>
            <a:r>
              <a:rPr lang="es-ES" sz="1600" dirty="0" smtClean="0">
                <a:latin typeface="Arial" pitchFamily="34" charset="0"/>
                <a:cs typeface="Arial" pitchFamily="34" charset="0"/>
              </a:rPr>
              <a:t>.</a:t>
            </a:r>
          </a:p>
          <a:p>
            <a:pPr marL="0" indent="0" algn="just">
              <a:buFont typeface="Arial" charset="0"/>
              <a:buNone/>
            </a:pPr>
            <a:r>
              <a:rPr lang="es-ES" sz="1600" dirty="0" smtClean="0">
                <a:latin typeface="Arial" pitchFamily="34" charset="0"/>
                <a:cs typeface="Arial" pitchFamily="34" charset="0"/>
              </a:rPr>
              <a:t>La vista frontal debe ser la que contenga el mayor número de detalles, en forma y dimensión; para empezar a dibujar  se recomienda iniciar de la vista frontal, luego la vista superior y, finalmente, una de las vistas laterales elegidas.</a:t>
            </a:r>
          </a:p>
          <a:p>
            <a:pPr marL="0" indent="0" algn="just">
              <a:buFont typeface="Arial" charset="0"/>
              <a:buNone/>
            </a:pPr>
            <a:r>
              <a:rPr lang="es-ES" sz="1600" dirty="0" smtClean="0">
                <a:latin typeface="Arial" pitchFamily="34" charset="0"/>
                <a:cs typeface="Arial" pitchFamily="34" charset="0"/>
              </a:rPr>
              <a:t>Los contornos y aristas </a:t>
            </a:r>
            <a:r>
              <a:rPr lang="es-ES" sz="1600" b="1" dirty="0" smtClean="0">
                <a:latin typeface="Arial" pitchFamily="34" charset="0"/>
                <a:cs typeface="Arial" pitchFamily="34" charset="0"/>
              </a:rPr>
              <a:t>ocultas</a:t>
            </a:r>
            <a:r>
              <a:rPr lang="es-ES" sz="1600" dirty="0" smtClean="0">
                <a:latin typeface="Arial" pitchFamily="34" charset="0"/>
                <a:cs typeface="Arial" pitchFamily="34" charset="0"/>
              </a:rPr>
              <a:t>,  se representan con líneas de </a:t>
            </a:r>
            <a:r>
              <a:rPr lang="es-ES" sz="1600" b="1" dirty="0" smtClean="0">
                <a:latin typeface="Arial" pitchFamily="34" charset="0"/>
                <a:cs typeface="Arial" pitchFamily="34" charset="0"/>
              </a:rPr>
              <a:t>trazos</a:t>
            </a:r>
            <a:r>
              <a:rPr lang="es-ES" sz="1600" dirty="0" smtClean="0">
                <a:latin typeface="Arial" pitchFamily="34" charset="0"/>
                <a:cs typeface="Arial" pitchFamily="34" charset="0"/>
              </a:rPr>
              <a:t>.</a:t>
            </a:r>
          </a:p>
        </p:txBody>
      </p:sp>
      <p:graphicFrame>
        <p:nvGraphicFramePr>
          <p:cNvPr id="34" name="Object 7"/>
          <p:cNvGraphicFramePr>
            <a:graphicFrameLocks noChangeAspect="1"/>
          </p:cNvGraphicFramePr>
          <p:nvPr>
            <p:extLst>
              <p:ext uri="{D42A27DB-BD31-4B8C-83A1-F6EECF244321}">
                <p14:modId xmlns:p14="http://schemas.microsoft.com/office/powerpoint/2010/main" val="1258167007"/>
              </p:ext>
            </p:extLst>
          </p:nvPr>
        </p:nvGraphicFramePr>
        <p:xfrm>
          <a:off x="1331415" y="3162701"/>
          <a:ext cx="6408937" cy="3446260"/>
        </p:xfrm>
        <a:graphic>
          <a:graphicData uri="http://schemas.openxmlformats.org/presentationml/2006/ole">
            <mc:AlternateContent xmlns:mc="http://schemas.openxmlformats.org/markup-compatibility/2006">
              <mc:Choice xmlns:v="urn:schemas-microsoft-com:vml" Requires="v">
                <p:oleObj spid="_x0000_s112721" name="Visio" r:id="rId5" imgW="5306284" imgH="2854518" progId="">
                  <p:embed/>
                </p:oleObj>
              </mc:Choice>
              <mc:Fallback>
                <p:oleObj name="Visio" r:id="rId5" imgW="5306284" imgH="2854518" progId="">
                  <p:embed/>
                  <p:pic>
                    <p:nvPicPr>
                      <p:cNvPr id="0"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415" y="3162701"/>
                        <a:ext cx="6408937" cy="34462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5" name="Picture 5" descr="C:\Program Files\Microsoft Office\MEDIA\CAGCAT10\j0301252.wmf"/>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0957"/>
          <a:stretch/>
        </p:blipFill>
        <p:spPr bwMode="auto">
          <a:xfrm rot="20954727" flipH="1">
            <a:off x="296125" y="5321964"/>
            <a:ext cx="897337" cy="1565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43910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3"/>
          <p:cNvGrpSpPr>
            <a:grpSpLocks noChangeAspect="1"/>
          </p:cNvGrpSpPr>
          <p:nvPr/>
        </p:nvGrpSpPr>
        <p:grpSpPr bwMode="auto">
          <a:xfrm>
            <a:off x="0" y="0"/>
            <a:ext cx="9144000" cy="3571875"/>
            <a:chOff x="0" y="0"/>
            <a:chExt cx="5760" cy="2250"/>
          </a:xfrm>
        </p:grpSpPr>
        <p:sp>
          <p:nvSpPr>
            <p:cNvPr id="12" name="AutoShape 62"/>
            <p:cNvSpPr>
              <a:spLocks noChangeAspect="1" noChangeArrowheads="1" noTextEdit="1"/>
            </p:cNvSpPr>
            <p:nvPr/>
          </p:nvSpPr>
          <p:spPr bwMode="auto">
            <a:xfrm>
              <a:off x="0" y="0"/>
              <a:ext cx="5760" cy="2250"/>
            </a:xfrm>
            <a:prstGeom prst="rect">
              <a:avLst/>
            </a:prstGeom>
            <a:noFill/>
            <a:ln w="9525">
              <a:noFill/>
              <a:miter lim="800000"/>
              <a:headEnd/>
              <a:tailEnd/>
            </a:ln>
          </p:spPr>
          <p:txBody>
            <a:bodyPr/>
            <a:lstStyle/>
            <a:p>
              <a:endParaRPr lang="es-ES"/>
            </a:p>
          </p:txBody>
        </p:sp>
        <p:sp>
          <p:nvSpPr>
            <p:cNvPr id="13" name="Freeform 64"/>
            <p:cNvSpPr>
              <a:spLocks/>
            </p:cNvSpPr>
            <p:nvPr/>
          </p:nvSpPr>
          <p:spPr bwMode="auto">
            <a:xfrm>
              <a:off x="9" y="9"/>
              <a:ext cx="5740" cy="1955"/>
            </a:xfrm>
            <a:custGeom>
              <a:avLst/>
              <a:gdLst/>
              <a:ahLst/>
              <a:cxnLst>
                <a:cxn ang="0">
                  <a:pos x="0" y="0"/>
                </a:cxn>
                <a:cxn ang="0">
                  <a:pos x="1214" y="0"/>
                </a:cxn>
                <a:cxn ang="0">
                  <a:pos x="1214" y="52"/>
                </a:cxn>
                <a:cxn ang="0">
                  <a:pos x="384" y="216"/>
                </a:cxn>
                <a:cxn ang="0">
                  <a:pos x="0" y="452"/>
                </a:cxn>
                <a:cxn ang="0">
                  <a:pos x="0" y="0"/>
                </a:cxn>
              </a:cxnLst>
              <a:rect l="0" t="0" r="r" b="b"/>
              <a:pathLst>
                <a:path w="1214" h="452">
                  <a:moveTo>
                    <a:pt x="0" y="0"/>
                  </a:moveTo>
                  <a:lnTo>
                    <a:pt x="1214" y="0"/>
                  </a:lnTo>
                  <a:lnTo>
                    <a:pt x="1214" y="52"/>
                  </a:lnTo>
                  <a:lnTo>
                    <a:pt x="384" y="216"/>
                  </a:lnTo>
                  <a:lnTo>
                    <a:pt x="0" y="452"/>
                  </a:lnTo>
                  <a:lnTo>
                    <a:pt x="0" y="0"/>
                  </a:lnTo>
                  <a:close/>
                </a:path>
              </a:pathLst>
            </a:custGeom>
            <a:solidFill>
              <a:schemeClr val="bg1">
                <a:lumMod val="95000"/>
              </a:schemeClr>
            </a:solidFill>
            <a:ln w="9525">
              <a:noFill/>
              <a:round/>
              <a:headEnd/>
              <a:tailEnd/>
            </a:ln>
          </p:spPr>
          <p:txBody>
            <a:bodyPr/>
            <a:lstStyle/>
            <a:p>
              <a:pPr>
                <a:defRPr/>
              </a:pPr>
              <a:endParaRPr lang="es-ES"/>
            </a:p>
          </p:txBody>
        </p:sp>
        <p:sp>
          <p:nvSpPr>
            <p:cNvPr id="14" name="Freeform 65"/>
            <p:cNvSpPr>
              <a:spLocks/>
            </p:cNvSpPr>
            <p:nvPr/>
          </p:nvSpPr>
          <p:spPr bwMode="auto">
            <a:xfrm>
              <a:off x="9" y="9"/>
              <a:ext cx="5740" cy="2228"/>
            </a:xfrm>
            <a:custGeom>
              <a:avLst/>
              <a:gdLst/>
              <a:ahLst/>
              <a:cxnLst>
                <a:cxn ang="0">
                  <a:pos x="0" y="0"/>
                </a:cxn>
                <a:cxn ang="0">
                  <a:pos x="1214" y="0"/>
                </a:cxn>
                <a:cxn ang="0">
                  <a:pos x="1214" y="46"/>
                </a:cxn>
                <a:cxn ang="0">
                  <a:pos x="372" y="171"/>
                </a:cxn>
                <a:cxn ang="0">
                  <a:pos x="0" y="515"/>
                </a:cxn>
                <a:cxn ang="0">
                  <a:pos x="0" y="0"/>
                </a:cxn>
              </a:cxnLst>
              <a:rect l="0" t="0" r="r" b="b"/>
              <a:pathLst>
                <a:path w="1214" h="515">
                  <a:moveTo>
                    <a:pt x="0" y="0"/>
                  </a:moveTo>
                  <a:lnTo>
                    <a:pt x="1214" y="0"/>
                  </a:lnTo>
                  <a:lnTo>
                    <a:pt x="1214" y="46"/>
                  </a:lnTo>
                  <a:lnTo>
                    <a:pt x="372" y="171"/>
                  </a:lnTo>
                  <a:lnTo>
                    <a:pt x="0" y="515"/>
                  </a:lnTo>
                  <a:lnTo>
                    <a:pt x="0" y="0"/>
                  </a:lnTo>
                  <a:close/>
                </a:path>
              </a:pathLst>
            </a:custGeom>
            <a:solidFill>
              <a:schemeClr val="bg1">
                <a:lumMod val="85000"/>
              </a:schemeClr>
            </a:solidFill>
            <a:ln w="9525">
              <a:noFill/>
              <a:round/>
              <a:headEnd/>
              <a:tailEnd/>
            </a:ln>
          </p:spPr>
          <p:txBody>
            <a:bodyPr/>
            <a:lstStyle/>
            <a:p>
              <a:pPr>
                <a:defRPr/>
              </a:pPr>
              <a:endParaRPr lang="es-ES"/>
            </a:p>
          </p:txBody>
        </p:sp>
        <p:sp>
          <p:nvSpPr>
            <p:cNvPr id="15" name="Freeform 66"/>
            <p:cNvSpPr>
              <a:spLocks/>
            </p:cNvSpPr>
            <p:nvPr/>
          </p:nvSpPr>
          <p:spPr bwMode="auto">
            <a:xfrm>
              <a:off x="9" y="9"/>
              <a:ext cx="5740" cy="2228"/>
            </a:xfrm>
            <a:custGeom>
              <a:avLst/>
              <a:gdLst>
                <a:gd name="T0" fmla="*/ 0 w 1214"/>
                <a:gd name="T1" fmla="*/ 0 h 515"/>
                <a:gd name="T2" fmla="*/ 27140 w 1214"/>
                <a:gd name="T3" fmla="*/ 0 h 515"/>
                <a:gd name="T4" fmla="*/ 27140 w 1214"/>
                <a:gd name="T5" fmla="*/ 861 h 515"/>
                <a:gd name="T6" fmla="*/ 8317 w 1214"/>
                <a:gd name="T7" fmla="*/ 3201 h 515"/>
                <a:gd name="T8" fmla="*/ 0 w 1214"/>
                <a:gd name="T9" fmla="*/ 9639 h 515"/>
                <a:gd name="T10" fmla="*/ 0 w 1214"/>
                <a:gd name="T11" fmla="*/ 0 h 515"/>
                <a:gd name="T12" fmla="*/ 0 60000 65536"/>
                <a:gd name="T13" fmla="*/ 0 60000 65536"/>
                <a:gd name="T14" fmla="*/ 0 60000 65536"/>
                <a:gd name="T15" fmla="*/ 0 60000 65536"/>
                <a:gd name="T16" fmla="*/ 0 60000 65536"/>
                <a:gd name="T17" fmla="*/ 0 60000 65536"/>
                <a:gd name="T18" fmla="*/ 0 w 1214"/>
                <a:gd name="T19" fmla="*/ 0 h 515"/>
                <a:gd name="T20" fmla="*/ 1214 w 1214"/>
                <a:gd name="T21" fmla="*/ 515 h 515"/>
              </a:gdLst>
              <a:ahLst/>
              <a:cxnLst>
                <a:cxn ang="T12">
                  <a:pos x="T0" y="T1"/>
                </a:cxn>
                <a:cxn ang="T13">
                  <a:pos x="T2" y="T3"/>
                </a:cxn>
                <a:cxn ang="T14">
                  <a:pos x="T4" y="T5"/>
                </a:cxn>
                <a:cxn ang="T15">
                  <a:pos x="T6" y="T7"/>
                </a:cxn>
                <a:cxn ang="T16">
                  <a:pos x="T8" y="T9"/>
                </a:cxn>
                <a:cxn ang="T17">
                  <a:pos x="T10" y="T11"/>
                </a:cxn>
              </a:cxnLst>
              <a:rect l="T18" t="T19" r="T20" b="T21"/>
              <a:pathLst>
                <a:path w="1214" h="515">
                  <a:moveTo>
                    <a:pt x="0" y="0"/>
                  </a:moveTo>
                  <a:lnTo>
                    <a:pt x="1214" y="0"/>
                  </a:lnTo>
                  <a:lnTo>
                    <a:pt x="1214" y="46"/>
                  </a:lnTo>
                  <a:lnTo>
                    <a:pt x="372" y="171"/>
                  </a:lnTo>
                  <a:lnTo>
                    <a:pt x="0" y="515"/>
                  </a:lnTo>
                  <a:lnTo>
                    <a:pt x="0" y="0"/>
                  </a:lnTo>
                  <a:close/>
                </a:path>
              </a:pathLst>
            </a:custGeom>
            <a:noFill/>
            <a:ln w="0">
              <a:solidFill>
                <a:srgbClr val="FFFFFF"/>
              </a:solidFill>
              <a:round/>
              <a:headEnd/>
              <a:tailEnd/>
            </a:ln>
          </p:spPr>
          <p:txBody>
            <a:bodyPr/>
            <a:lstStyle/>
            <a:p>
              <a:endParaRPr lang="es-PE"/>
            </a:p>
          </p:txBody>
        </p:sp>
        <p:sp>
          <p:nvSpPr>
            <p:cNvPr id="16" name="Freeform 67"/>
            <p:cNvSpPr>
              <a:spLocks/>
            </p:cNvSpPr>
            <p:nvPr/>
          </p:nvSpPr>
          <p:spPr bwMode="auto">
            <a:xfrm>
              <a:off x="903" y="61"/>
              <a:ext cx="4846" cy="696"/>
            </a:xfrm>
            <a:custGeom>
              <a:avLst/>
              <a:gdLst/>
              <a:ahLst/>
              <a:cxnLst>
                <a:cxn ang="0">
                  <a:pos x="0" y="161"/>
                </a:cxn>
                <a:cxn ang="0">
                  <a:pos x="161" y="1"/>
                </a:cxn>
                <a:cxn ang="0">
                  <a:pos x="1025" y="0"/>
                </a:cxn>
                <a:cxn ang="0">
                  <a:pos x="1025" y="15"/>
                </a:cxn>
                <a:cxn ang="0">
                  <a:pos x="261" y="67"/>
                </a:cxn>
                <a:cxn ang="0">
                  <a:pos x="161" y="140"/>
                </a:cxn>
                <a:cxn ang="0">
                  <a:pos x="0" y="161"/>
                </a:cxn>
              </a:cxnLst>
              <a:rect l="0" t="0" r="r" b="b"/>
              <a:pathLst>
                <a:path w="1025" h="161">
                  <a:moveTo>
                    <a:pt x="0" y="161"/>
                  </a:moveTo>
                  <a:lnTo>
                    <a:pt x="161" y="1"/>
                  </a:lnTo>
                  <a:lnTo>
                    <a:pt x="1025" y="0"/>
                  </a:lnTo>
                  <a:lnTo>
                    <a:pt x="1025" y="15"/>
                  </a:lnTo>
                  <a:lnTo>
                    <a:pt x="261" y="67"/>
                  </a:lnTo>
                  <a:lnTo>
                    <a:pt x="161" y="140"/>
                  </a:lnTo>
                  <a:lnTo>
                    <a:pt x="0" y="161"/>
                  </a:lnTo>
                  <a:close/>
                </a:path>
              </a:pathLst>
            </a:custGeom>
            <a:solidFill>
              <a:schemeClr val="bg1">
                <a:lumMod val="75000"/>
              </a:schemeClr>
            </a:solidFill>
            <a:ln w="9525">
              <a:noFill/>
              <a:round/>
              <a:headEnd/>
              <a:tailEnd/>
            </a:ln>
          </p:spPr>
          <p:txBody>
            <a:bodyPr/>
            <a:lstStyle/>
            <a:p>
              <a:pPr>
                <a:defRPr/>
              </a:pPr>
              <a:endParaRPr lang="es-ES"/>
            </a:p>
          </p:txBody>
        </p:sp>
        <p:sp>
          <p:nvSpPr>
            <p:cNvPr id="17" name="Freeform 68"/>
            <p:cNvSpPr>
              <a:spLocks/>
            </p:cNvSpPr>
            <p:nvPr/>
          </p:nvSpPr>
          <p:spPr bwMode="auto">
            <a:xfrm>
              <a:off x="9" y="61"/>
              <a:ext cx="5740" cy="1514"/>
            </a:xfrm>
            <a:custGeom>
              <a:avLst/>
              <a:gdLst>
                <a:gd name="T0" fmla="*/ 27140 w 1214"/>
                <a:gd name="T1" fmla="*/ 0 h 350"/>
                <a:gd name="T2" fmla="*/ 7825 w 1214"/>
                <a:gd name="T3" fmla="*/ 0 h 350"/>
                <a:gd name="T4" fmla="*/ 0 w 1214"/>
                <a:gd name="T5" fmla="*/ 6549 h 350"/>
                <a:gd name="T6" fmla="*/ 0 60000 65536"/>
                <a:gd name="T7" fmla="*/ 0 60000 65536"/>
                <a:gd name="T8" fmla="*/ 0 60000 65536"/>
                <a:gd name="T9" fmla="*/ 0 w 1214"/>
                <a:gd name="T10" fmla="*/ 0 h 350"/>
                <a:gd name="T11" fmla="*/ 1214 w 1214"/>
                <a:gd name="T12" fmla="*/ 350 h 350"/>
              </a:gdLst>
              <a:ahLst/>
              <a:cxnLst>
                <a:cxn ang="T6">
                  <a:pos x="T0" y="T1"/>
                </a:cxn>
                <a:cxn ang="T7">
                  <a:pos x="T2" y="T3"/>
                </a:cxn>
                <a:cxn ang="T8">
                  <a:pos x="T4" y="T5"/>
                </a:cxn>
              </a:cxnLst>
              <a:rect l="T9" t="T10" r="T11" b="T12"/>
              <a:pathLst>
                <a:path w="1214" h="350">
                  <a:moveTo>
                    <a:pt x="1214" y="0"/>
                  </a:moveTo>
                  <a:lnTo>
                    <a:pt x="350" y="0"/>
                  </a:lnTo>
                  <a:lnTo>
                    <a:pt x="0" y="350"/>
                  </a:lnTo>
                </a:path>
              </a:pathLst>
            </a:custGeom>
            <a:noFill/>
            <a:ln w="0">
              <a:solidFill>
                <a:srgbClr val="FFFFFF"/>
              </a:solidFill>
              <a:round/>
              <a:headEnd/>
              <a:tailEnd/>
            </a:ln>
          </p:spPr>
          <p:txBody>
            <a:bodyPr/>
            <a:lstStyle/>
            <a:p>
              <a:endParaRPr lang="es-PE"/>
            </a:p>
          </p:txBody>
        </p:sp>
        <p:sp>
          <p:nvSpPr>
            <p:cNvPr id="18" name="Freeform 69"/>
            <p:cNvSpPr>
              <a:spLocks/>
            </p:cNvSpPr>
            <p:nvPr/>
          </p:nvSpPr>
          <p:spPr bwMode="auto">
            <a:xfrm>
              <a:off x="9" y="125"/>
              <a:ext cx="5740" cy="1627"/>
            </a:xfrm>
            <a:custGeom>
              <a:avLst/>
              <a:gdLst>
                <a:gd name="T0" fmla="*/ 0 w 1214"/>
                <a:gd name="T1" fmla="*/ 7040 h 376"/>
                <a:gd name="T2" fmla="*/ 10014 w 1214"/>
                <a:gd name="T3" fmla="*/ 991 h 376"/>
                <a:gd name="T4" fmla="*/ 27140 w 1214"/>
                <a:gd name="T5" fmla="*/ 0 h 376"/>
                <a:gd name="T6" fmla="*/ 0 60000 65536"/>
                <a:gd name="T7" fmla="*/ 0 60000 65536"/>
                <a:gd name="T8" fmla="*/ 0 60000 65536"/>
                <a:gd name="T9" fmla="*/ 0 w 1214"/>
                <a:gd name="T10" fmla="*/ 0 h 376"/>
                <a:gd name="T11" fmla="*/ 1214 w 1214"/>
                <a:gd name="T12" fmla="*/ 376 h 376"/>
              </a:gdLst>
              <a:ahLst/>
              <a:cxnLst>
                <a:cxn ang="T6">
                  <a:pos x="T0" y="T1"/>
                </a:cxn>
                <a:cxn ang="T7">
                  <a:pos x="T2" y="T3"/>
                </a:cxn>
                <a:cxn ang="T8">
                  <a:pos x="T4" y="T5"/>
                </a:cxn>
              </a:cxnLst>
              <a:rect l="T9" t="T10" r="T11" b="T12"/>
              <a:pathLst>
                <a:path w="1214" h="376">
                  <a:moveTo>
                    <a:pt x="0" y="376"/>
                  </a:moveTo>
                  <a:lnTo>
                    <a:pt x="448" y="53"/>
                  </a:lnTo>
                  <a:lnTo>
                    <a:pt x="1214" y="0"/>
                  </a:lnTo>
                </a:path>
              </a:pathLst>
            </a:custGeom>
            <a:noFill/>
            <a:ln w="0">
              <a:solidFill>
                <a:srgbClr val="FFFFFF"/>
              </a:solidFill>
              <a:round/>
              <a:headEnd/>
              <a:tailEnd/>
            </a:ln>
          </p:spPr>
          <p:txBody>
            <a:bodyPr/>
            <a:lstStyle/>
            <a:p>
              <a:endParaRPr lang="es-PE"/>
            </a:p>
          </p:txBody>
        </p:sp>
        <p:sp>
          <p:nvSpPr>
            <p:cNvPr id="19" name="Freeform 70"/>
            <p:cNvSpPr>
              <a:spLocks/>
            </p:cNvSpPr>
            <p:nvPr/>
          </p:nvSpPr>
          <p:spPr bwMode="auto">
            <a:xfrm>
              <a:off x="9" y="177"/>
              <a:ext cx="5740" cy="1787"/>
            </a:xfrm>
            <a:custGeom>
              <a:avLst/>
              <a:gdLst>
                <a:gd name="T0" fmla="*/ 0 w 1214"/>
                <a:gd name="T1" fmla="*/ 7732 h 413"/>
                <a:gd name="T2" fmla="*/ 2435 w 1214"/>
                <a:gd name="T3" fmla="*/ 2713 h 413"/>
                <a:gd name="T4" fmla="*/ 27140 w 1214"/>
                <a:gd name="T5" fmla="*/ 0 h 413"/>
                <a:gd name="T6" fmla="*/ 0 60000 65536"/>
                <a:gd name="T7" fmla="*/ 0 60000 65536"/>
                <a:gd name="T8" fmla="*/ 0 60000 65536"/>
                <a:gd name="T9" fmla="*/ 0 w 1214"/>
                <a:gd name="T10" fmla="*/ 0 h 413"/>
                <a:gd name="T11" fmla="*/ 1214 w 1214"/>
                <a:gd name="T12" fmla="*/ 413 h 413"/>
              </a:gdLst>
              <a:ahLst/>
              <a:cxnLst>
                <a:cxn ang="T6">
                  <a:pos x="T0" y="T1"/>
                </a:cxn>
                <a:cxn ang="T7">
                  <a:pos x="T2" y="T3"/>
                </a:cxn>
                <a:cxn ang="T8">
                  <a:pos x="T4" y="T5"/>
                </a:cxn>
              </a:cxnLst>
              <a:rect l="T9" t="T10" r="T11" b="T12"/>
              <a:pathLst>
                <a:path w="1214" h="413">
                  <a:moveTo>
                    <a:pt x="0" y="413"/>
                  </a:moveTo>
                  <a:lnTo>
                    <a:pt x="109" y="145"/>
                  </a:lnTo>
                  <a:lnTo>
                    <a:pt x="1214" y="0"/>
                  </a:lnTo>
                </a:path>
              </a:pathLst>
            </a:custGeom>
            <a:noFill/>
            <a:ln w="0">
              <a:solidFill>
                <a:srgbClr val="FFFFFF"/>
              </a:solidFill>
              <a:round/>
              <a:headEnd/>
              <a:tailEnd/>
            </a:ln>
          </p:spPr>
          <p:txBody>
            <a:bodyPr/>
            <a:lstStyle/>
            <a:p>
              <a:endParaRPr lang="es-PE"/>
            </a:p>
          </p:txBody>
        </p:sp>
      </p:grpSp>
      <p:grpSp>
        <p:nvGrpSpPr>
          <p:cNvPr id="3" name="10 Grupo"/>
          <p:cNvGrpSpPr>
            <a:grpSpLocks/>
          </p:cNvGrpSpPr>
          <p:nvPr/>
        </p:nvGrpSpPr>
        <p:grpSpPr bwMode="auto">
          <a:xfrm>
            <a:off x="179388" y="119063"/>
            <a:ext cx="8713787" cy="828675"/>
            <a:chOff x="179512" y="118855"/>
            <a:chExt cx="8712968" cy="828772"/>
          </a:xfrm>
          <a:noFill/>
        </p:grpSpPr>
        <p:graphicFrame>
          <p:nvGraphicFramePr>
            <p:cNvPr id="21" name="11 Objeto"/>
            <p:cNvGraphicFramePr>
              <a:graphicFrameLocks noChangeAspect="1"/>
            </p:cNvGraphicFramePr>
            <p:nvPr/>
          </p:nvGraphicFramePr>
          <p:xfrm>
            <a:off x="179512" y="118855"/>
            <a:ext cx="720080" cy="828772"/>
          </p:xfrm>
          <a:graphic>
            <a:graphicData uri="http://schemas.openxmlformats.org/presentationml/2006/ole">
              <mc:AlternateContent xmlns:mc="http://schemas.openxmlformats.org/markup-compatibility/2006">
                <mc:Choice xmlns:v="urn:schemas-microsoft-com:vml" Requires="v">
                  <p:oleObj spid="_x0000_s140313" r:id="rId3" imgW="2663848" imgH="3592373" progId="">
                    <p:embed/>
                  </p:oleObj>
                </mc:Choice>
                <mc:Fallback>
                  <p:oleObj r:id="rId3" imgW="2663848" imgH="3592373" progId="">
                    <p:embed/>
                    <p:pic>
                      <p:nvPicPr>
                        <p:cNvPr id="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8855"/>
                          <a:ext cx="720080" cy="828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21 Rectángulo"/>
            <p:cNvSpPr/>
            <p:nvPr/>
          </p:nvSpPr>
          <p:spPr>
            <a:xfrm>
              <a:off x="900169" y="279211"/>
              <a:ext cx="3041364" cy="339765"/>
            </a:xfrm>
            <a:prstGeom prst="rect">
              <a:avLst/>
            </a:prstGeom>
            <a:grpFill/>
          </p:spPr>
          <p:txBody>
            <a:bodyPr>
              <a:spAutoFit/>
            </a:bodyPr>
            <a:lstStyle/>
            <a:p>
              <a:pPr algn="l">
                <a:spcBef>
                  <a:spcPct val="50000"/>
                </a:spcBef>
                <a:defRPr/>
              </a:pPr>
              <a:r>
                <a:rPr lang="es-ES_tradnl" sz="1600" b="1" i="1" dirty="0">
                  <a:latin typeface="+mj-lt"/>
                </a:rPr>
                <a:t>DIBUJO EN INGENIERIA I</a:t>
              </a:r>
            </a:p>
          </p:txBody>
        </p:sp>
        <p:sp>
          <p:nvSpPr>
            <p:cNvPr id="23" name="22 Rectángulo"/>
            <p:cNvSpPr/>
            <p:nvPr/>
          </p:nvSpPr>
          <p:spPr>
            <a:xfrm>
              <a:off x="7884513" y="279211"/>
              <a:ext cx="1007967" cy="277031"/>
            </a:xfrm>
            <a:prstGeom prst="rect">
              <a:avLst/>
            </a:prstGeom>
            <a:grpFill/>
          </p:spPr>
          <p:txBody>
            <a:bodyPr>
              <a:spAutoFit/>
            </a:bodyPr>
            <a:lstStyle/>
            <a:p>
              <a:pPr algn="l">
                <a:spcBef>
                  <a:spcPct val="50000"/>
                </a:spcBef>
                <a:defRPr/>
              </a:pPr>
              <a:r>
                <a:rPr lang="es-ES" sz="1200" b="1" i="1" dirty="0"/>
                <a:t>CLASE  </a:t>
              </a:r>
              <a:r>
                <a:rPr lang="es-ES" sz="1200" b="1" i="1" dirty="0" smtClean="0"/>
                <a:t>6</a:t>
              </a:r>
              <a:endParaRPr lang="es-ES_tradnl" sz="1200" b="1" i="1" dirty="0">
                <a:latin typeface="+mj-lt"/>
              </a:endParaRPr>
            </a:p>
          </p:txBody>
        </p:sp>
      </p:grpSp>
      <p:sp>
        <p:nvSpPr>
          <p:cNvPr id="26" name="25 Rectángulo"/>
          <p:cNvSpPr/>
          <p:nvPr/>
        </p:nvSpPr>
        <p:spPr>
          <a:xfrm>
            <a:off x="7143768" y="476672"/>
            <a:ext cx="1467068" cy="276999"/>
          </a:xfrm>
          <a:prstGeom prst="rect">
            <a:avLst/>
          </a:prstGeom>
        </p:spPr>
        <p:txBody>
          <a:bodyPr wrap="none">
            <a:spAutoFit/>
          </a:bodyPr>
          <a:lstStyle/>
          <a:p>
            <a:pPr>
              <a:spcBef>
                <a:spcPct val="50000"/>
              </a:spcBef>
              <a:defRPr/>
            </a:pPr>
            <a:r>
              <a:rPr lang="es-ES_tradnl" sz="1200" b="1" i="1" dirty="0" smtClean="0"/>
              <a:t>PROYECCIONES</a:t>
            </a:r>
            <a:r>
              <a:rPr lang="es-ES" sz="1200" b="1" i="1" dirty="0" smtClean="0"/>
              <a:t>.</a:t>
            </a:r>
            <a:endParaRPr lang="es-ES" sz="1200" b="1" i="1" dirty="0"/>
          </a:p>
        </p:txBody>
      </p:sp>
      <p:sp>
        <p:nvSpPr>
          <p:cNvPr id="20" name="Rectangle 2"/>
          <p:cNvSpPr>
            <a:spLocks noGrp="1"/>
          </p:cNvSpPr>
          <p:nvPr>
            <p:ph type="title" idx="4294967295"/>
          </p:nvPr>
        </p:nvSpPr>
        <p:spPr>
          <a:xfrm>
            <a:off x="889322" y="764704"/>
            <a:ext cx="7931150" cy="573901"/>
          </a:xfrm>
          <a:solidFill>
            <a:schemeClr val="bg1"/>
          </a:solidFill>
        </p:spPr>
        <p:txBody>
          <a:bodyPr/>
          <a:lstStyle/>
          <a:p>
            <a:r>
              <a:rPr lang="es-PE" sz="3200" b="1" dirty="0">
                <a:solidFill>
                  <a:srgbClr val="FF0000"/>
                </a:solidFill>
              </a:rPr>
              <a:t>ELEMENTOS DE UN VOLUMEN</a:t>
            </a:r>
            <a:endParaRPr lang="es-ES" sz="3600" dirty="0" smtClean="0">
              <a:solidFill>
                <a:srgbClr val="FF0000"/>
              </a:solidFill>
            </a:endParaRPr>
          </a:p>
        </p:txBody>
      </p:sp>
      <p:sp>
        <p:nvSpPr>
          <p:cNvPr id="5" name="4 Elipse"/>
          <p:cNvSpPr/>
          <p:nvPr/>
        </p:nvSpPr>
        <p:spPr>
          <a:xfrm>
            <a:off x="4788024" y="2996952"/>
            <a:ext cx="288033" cy="2880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9" name="28 Elipse"/>
          <p:cNvSpPr/>
          <p:nvPr/>
        </p:nvSpPr>
        <p:spPr>
          <a:xfrm>
            <a:off x="4769692" y="5517232"/>
            <a:ext cx="288033" cy="2880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3 Rectángulo"/>
          <p:cNvSpPr/>
          <p:nvPr/>
        </p:nvSpPr>
        <p:spPr>
          <a:xfrm>
            <a:off x="5280025" y="1338863"/>
            <a:ext cx="3601559" cy="3610732"/>
          </a:xfrm>
          <a:prstGeom prst="rect">
            <a:avLst/>
          </a:prstGeom>
        </p:spPr>
        <p:txBody>
          <a:bodyPr wrap="square">
            <a:spAutoFit/>
          </a:bodyPr>
          <a:lstStyle/>
          <a:p>
            <a:pPr algn="just">
              <a:lnSpc>
                <a:spcPct val="120000"/>
              </a:lnSpc>
            </a:pPr>
            <a:r>
              <a:rPr lang="es-PE" sz="1600" dirty="0" smtClean="0"/>
              <a:t>Cualquier volumen está </a:t>
            </a:r>
            <a:r>
              <a:rPr lang="es-PE" sz="1600" dirty="0"/>
              <a:t>formado por varias </a:t>
            </a:r>
            <a:r>
              <a:rPr lang="es-PE" sz="1600" dirty="0" smtClean="0"/>
              <a:t>superficies llamadas </a:t>
            </a:r>
            <a:r>
              <a:rPr lang="es-PE" sz="1600" b="1" dirty="0"/>
              <a:t>CARAS </a:t>
            </a:r>
            <a:r>
              <a:rPr lang="es-PE" sz="1600" dirty="0"/>
              <a:t>que se intersecan entre </a:t>
            </a:r>
            <a:r>
              <a:rPr lang="es-PE" sz="1600" dirty="0" smtClean="0"/>
              <a:t>sí; estas </a:t>
            </a:r>
            <a:r>
              <a:rPr lang="es-PE" sz="1600" dirty="0"/>
              <a:t>intersecciones entre </a:t>
            </a:r>
            <a:r>
              <a:rPr lang="es-PE" sz="1600" dirty="0" smtClean="0"/>
              <a:t>las caras </a:t>
            </a:r>
            <a:r>
              <a:rPr lang="es-PE" sz="1600" dirty="0"/>
              <a:t>serán </a:t>
            </a:r>
            <a:r>
              <a:rPr lang="es-PE" sz="1600" dirty="0" smtClean="0"/>
              <a:t>líneas rectas </a:t>
            </a:r>
            <a:r>
              <a:rPr lang="es-PE" sz="1600" dirty="0"/>
              <a:t>o líneas curvas, de acuerdo al tipo </a:t>
            </a:r>
            <a:r>
              <a:rPr lang="es-PE" sz="1600" dirty="0" smtClean="0"/>
              <a:t>de superficies </a:t>
            </a:r>
            <a:r>
              <a:rPr lang="es-PE" sz="1600" dirty="0"/>
              <a:t>que se intersequen. </a:t>
            </a:r>
            <a:r>
              <a:rPr lang="es-PE" sz="1600" dirty="0" smtClean="0"/>
              <a:t>Estas intersecciones </a:t>
            </a:r>
            <a:r>
              <a:rPr lang="es-PE" sz="1600" dirty="0"/>
              <a:t>las </a:t>
            </a:r>
            <a:r>
              <a:rPr lang="es-PE" sz="1600" dirty="0" smtClean="0"/>
              <a:t> llamaremos </a:t>
            </a:r>
            <a:r>
              <a:rPr lang="es-PE" sz="1600" b="1" dirty="0"/>
              <a:t>ARISTAS</a:t>
            </a:r>
            <a:r>
              <a:rPr lang="es-PE" sz="1600" dirty="0"/>
              <a:t>. </a:t>
            </a:r>
            <a:r>
              <a:rPr lang="es-PE" sz="1600" dirty="0" smtClean="0"/>
              <a:t>Al punto </a:t>
            </a:r>
            <a:r>
              <a:rPr lang="es-PE" sz="1600" dirty="0"/>
              <a:t>donde concurren tres o más aristas </a:t>
            </a:r>
            <a:r>
              <a:rPr lang="es-PE" sz="1600" dirty="0" smtClean="0"/>
              <a:t>lo llamaremos </a:t>
            </a:r>
            <a:r>
              <a:rPr lang="es-PE" sz="1600" b="1" dirty="0"/>
              <a:t>VÉRTICE</a:t>
            </a:r>
            <a:r>
              <a:rPr lang="es-PE" sz="1600" dirty="0"/>
              <a:t>, originado también </a:t>
            </a:r>
            <a:r>
              <a:rPr lang="es-PE" sz="1600" dirty="0" smtClean="0"/>
              <a:t>por la </a:t>
            </a:r>
            <a:r>
              <a:rPr lang="es-PE" sz="1600" dirty="0"/>
              <a:t>intersección de tres o más caras.</a:t>
            </a:r>
          </a:p>
        </p:txBody>
      </p:sp>
      <p:pic>
        <p:nvPicPr>
          <p:cNvPr id="24"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Lst>
          </a:blip>
          <a:srcRect l="20963" t="26100" r="41828" b="13421"/>
          <a:stretch>
            <a:fillRect/>
          </a:stretch>
        </p:blipFill>
        <p:spPr bwMode="auto">
          <a:xfrm>
            <a:off x="146122" y="1298574"/>
            <a:ext cx="5111443" cy="5192577"/>
          </a:xfrm>
          <a:prstGeom prst="rect">
            <a:avLst/>
          </a:prstGeom>
          <a:noFill/>
          <a:ln w="9525">
            <a:noFill/>
            <a:miter lim="800000"/>
            <a:headEnd/>
            <a:tailEnd/>
          </a:ln>
        </p:spPr>
      </p:pic>
    </p:spTree>
    <p:extLst>
      <p:ext uri="{BB962C8B-B14F-4D97-AF65-F5344CB8AC3E}">
        <p14:creationId xmlns:p14="http://schemas.microsoft.com/office/powerpoint/2010/main" val="13718631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3"/>
          <p:cNvGrpSpPr>
            <a:grpSpLocks noChangeAspect="1"/>
          </p:cNvGrpSpPr>
          <p:nvPr/>
        </p:nvGrpSpPr>
        <p:grpSpPr bwMode="auto">
          <a:xfrm>
            <a:off x="0" y="0"/>
            <a:ext cx="9144000" cy="3571875"/>
            <a:chOff x="0" y="0"/>
            <a:chExt cx="5760" cy="2250"/>
          </a:xfrm>
        </p:grpSpPr>
        <p:sp>
          <p:nvSpPr>
            <p:cNvPr id="12" name="AutoShape 62"/>
            <p:cNvSpPr>
              <a:spLocks noChangeAspect="1" noChangeArrowheads="1" noTextEdit="1"/>
            </p:cNvSpPr>
            <p:nvPr/>
          </p:nvSpPr>
          <p:spPr bwMode="auto">
            <a:xfrm>
              <a:off x="0" y="0"/>
              <a:ext cx="5760" cy="2250"/>
            </a:xfrm>
            <a:prstGeom prst="rect">
              <a:avLst/>
            </a:prstGeom>
            <a:noFill/>
            <a:ln w="9525">
              <a:noFill/>
              <a:miter lim="800000"/>
              <a:headEnd/>
              <a:tailEnd/>
            </a:ln>
          </p:spPr>
          <p:txBody>
            <a:bodyPr/>
            <a:lstStyle/>
            <a:p>
              <a:endParaRPr lang="es-ES"/>
            </a:p>
          </p:txBody>
        </p:sp>
        <p:sp>
          <p:nvSpPr>
            <p:cNvPr id="13" name="Freeform 64"/>
            <p:cNvSpPr>
              <a:spLocks/>
            </p:cNvSpPr>
            <p:nvPr/>
          </p:nvSpPr>
          <p:spPr bwMode="auto">
            <a:xfrm>
              <a:off x="9" y="9"/>
              <a:ext cx="5740" cy="1955"/>
            </a:xfrm>
            <a:custGeom>
              <a:avLst/>
              <a:gdLst/>
              <a:ahLst/>
              <a:cxnLst>
                <a:cxn ang="0">
                  <a:pos x="0" y="0"/>
                </a:cxn>
                <a:cxn ang="0">
                  <a:pos x="1214" y="0"/>
                </a:cxn>
                <a:cxn ang="0">
                  <a:pos x="1214" y="52"/>
                </a:cxn>
                <a:cxn ang="0">
                  <a:pos x="384" y="216"/>
                </a:cxn>
                <a:cxn ang="0">
                  <a:pos x="0" y="452"/>
                </a:cxn>
                <a:cxn ang="0">
                  <a:pos x="0" y="0"/>
                </a:cxn>
              </a:cxnLst>
              <a:rect l="0" t="0" r="r" b="b"/>
              <a:pathLst>
                <a:path w="1214" h="452">
                  <a:moveTo>
                    <a:pt x="0" y="0"/>
                  </a:moveTo>
                  <a:lnTo>
                    <a:pt x="1214" y="0"/>
                  </a:lnTo>
                  <a:lnTo>
                    <a:pt x="1214" y="52"/>
                  </a:lnTo>
                  <a:lnTo>
                    <a:pt x="384" y="216"/>
                  </a:lnTo>
                  <a:lnTo>
                    <a:pt x="0" y="452"/>
                  </a:lnTo>
                  <a:lnTo>
                    <a:pt x="0" y="0"/>
                  </a:lnTo>
                  <a:close/>
                </a:path>
              </a:pathLst>
            </a:custGeom>
            <a:solidFill>
              <a:schemeClr val="bg1">
                <a:lumMod val="95000"/>
              </a:schemeClr>
            </a:solidFill>
            <a:ln w="9525">
              <a:noFill/>
              <a:round/>
              <a:headEnd/>
              <a:tailEnd/>
            </a:ln>
          </p:spPr>
          <p:txBody>
            <a:bodyPr/>
            <a:lstStyle/>
            <a:p>
              <a:pPr>
                <a:defRPr/>
              </a:pPr>
              <a:endParaRPr lang="es-ES"/>
            </a:p>
          </p:txBody>
        </p:sp>
        <p:sp>
          <p:nvSpPr>
            <p:cNvPr id="14" name="Freeform 65"/>
            <p:cNvSpPr>
              <a:spLocks/>
            </p:cNvSpPr>
            <p:nvPr/>
          </p:nvSpPr>
          <p:spPr bwMode="auto">
            <a:xfrm>
              <a:off x="9" y="9"/>
              <a:ext cx="5740" cy="2228"/>
            </a:xfrm>
            <a:custGeom>
              <a:avLst/>
              <a:gdLst/>
              <a:ahLst/>
              <a:cxnLst>
                <a:cxn ang="0">
                  <a:pos x="0" y="0"/>
                </a:cxn>
                <a:cxn ang="0">
                  <a:pos x="1214" y="0"/>
                </a:cxn>
                <a:cxn ang="0">
                  <a:pos x="1214" y="46"/>
                </a:cxn>
                <a:cxn ang="0">
                  <a:pos x="372" y="171"/>
                </a:cxn>
                <a:cxn ang="0">
                  <a:pos x="0" y="515"/>
                </a:cxn>
                <a:cxn ang="0">
                  <a:pos x="0" y="0"/>
                </a:cxn>
              </a:cxnLst>
              <a:rect l="0" t="0" r="r" b="b"/>
              <a:pathLst>
                <a:path w="1214" h="515">
                  <a:moveTo>
                    <a:pt x="0" y="0"/>
                  </a:moveTo>
                  <a:lnTo>
                    <a:pt x="1214" y="0"/>
                  </a:lnTo>
                  <a:lnTo>
                    <a:pt x="1214" y="46"/>
                  </a:lnTo>
                  <a:lnTo>
                    <a:pt x="372" y="171"/>
                  </a:lnTo>
                  <a:lnTo>
                    <a:pt x="0" y="515"/>
                  </a:lnTo>
                  <a:lnTo>
                    <a:pt x="0" y="0"/>
                  </a:lnTo>
                  <a:close/>
                </a:path>
              </a:pathLst>
            </a:custGeom>
            <a:solidFill>
              <a:schemeClr val="bg1">
                <a:lumMod val="85000"/>
              </a:schemeClr>
            </a:solidFill>
            <a:ln w="9525">
              <a:noFill/>
              <a:round/>
              <a:headEnd/>
              <a:tailEnd/>
            </a:ln>
          </p:spPr>
          <p:txBody>
            <a:bodyPr/>
            <a:lstStyle/>
            <a:p>
              <a:pPr>
                <a:defRPr/>
              </a:pPr>
              <a:endParaRPr lang="es-ES"/>
            </a:p>
          </p:txBody>
        </p:sp>
        <p:sp>
          <p:nvSpPr>
            <p:cNvPr id="15" name="Freeform 66"/>
            <p:cNvSpPr>
              <a:spLocks/>
            </p:cNvSpPr>
            <p:nvPr/>
          </p:nvSpPr>
          <p:spPr bwMode="auto">
            <a:xfrm>
              <a:off x="9" y="9"/>
              <a:ext cx="5740" cy="2228"/>
            </a:xfrm>
            <a:custGeom>
              <a:avLst/>
              <a:gdLst>
                <a:gd name="T0" fmla="*/ 0 w 1214"/>
                <a:gd name="T1" fmla="*/ 0 h 515"/>
                <a:gd name="T2" fmla="*/ 27140 w 1214"/>
                <a:gd name="T3" fmla="*/ 0 h 515"/>
                <a:gd name="T4" fmla="*/ 27140 w 1214"/>
                <a:gd name="T5" fmla="*/ 861 h 515"/>
                <a:gd name="T6" fmla="*/ 8317 w 1214"/>
                <a:gd name="T7" fmla="*/ 3201 h 515"/>
                <a:gd name="T8" fmla="*/ 0 w 1214"/>
                <a:gd name="T9" fmla="*/ 9639 h 515"/>
                <a:gd name="T10" fmla="*/ 0 w 1214"/>
                <a:gd name="T11" fmla="*/ 0 h 515"/>
                <a:gd name="T12" fmla="*/ 0 60000 65536"/>
                <a:gd name="T13" fmla="*/ 0 60000 65536"/>
                <a:gd name="T14" fmla="*/ 0 60000 65536"/>
                <a:gd name="T15" fmla="*/ 0 60000 65536"/>
                <a:gd name="T16" fmla="*/ 0 60000 65536"/>
                <a:gd name="T17" fmla="*/ 0 60000 65536"/>
                <a:gd name="T18" fmla="*/ 0 w 1214"/>
                <a:gd name="T19" fmla="*/ 0 h 515"/>
                <a:gd name="T20" fmla="*/ 1214 w 1214"/>
                <a:gd name="T21" fmla="*/ 515 h 515"/>
              </a:gdLst>
              <a:ahLst/>
              <a:cxnLst>
                <a:cxn ang="T12">
                  <a:pos x="T0" y="T1"/>
                </a:cxn>
                <a:cxn ang="T13">
                  <a:pos x="T2" y="T3"/>
                </a:cxn>
                <a:cxn ang="T14">
                  <a:pos x="T4" y="T5"/>
                </a:cxn>
                <a:cxn ang="T15">
                  <a:pos x="T6" y="T7"/>
                </a:cxn>
                <a:cxn ang="T16">
                  <a:pos x="T8" y="T9"/>
                </a:cxn>
                <a:cxn ang="T17">
                  <a:pos x="T10" y="T11"/>
                </a:cxn>
              </a:cxnLst>
              <a:rect l="T18" t="T19" r="T20" b="T21"/>
              <a:pathLst>
                <a:path w="1214" h="515">
                  <a:moveTo>
                    <a:pt x="0" y="0"/>
                  </a:moveTo>
                  <a:lnTo>
                    <a:pt x="1214" y="0"/>
                  </a:lnTo>
                  <a:lnTo>
                    <a:pt x="1214" y="46"/>
                  </a:lnTo>
                  <a:lnTo>
                    <a:pt x="372" y="171"/>
                  </a:lnTo>
                  <a:lnTo>
                    <a:pt x="0" y="515"/>
                  </a:lnTo>
                  <a:lnTo>
                    <a:pt x="0" y="0"/>
                  </a:lnTo>
                  <a:close/>
                </a:path>
              </a:pathLst>
            </a:custGeom>
            <a:noFill/>
            <a:ln w="0">
              <a:solidFill>
                <a:srgbClr val="FFFFFF"/>
              </a:solidFill>
              <a:round/>
              <a:headEnd/>
              <a:tailEnd/>
            </a:ln>
          </p:spPr>
          <p:txBody>
            <a:bodyPr/>
            <a:lstStyle/>
            <a:p>
              <a:endParaRPr lang="es-PE"/>
            </a:p>
          </p:txBody>
        </p:sp>
        <p:sp>
          <p:nvSpPr>
            <p:cNvPr id="16" name="Freeform 67"/>
            <p:cNvSpPr>
              <a:spLocks/>
            </p:cNvSpPr>
            <p:nvPr/>
          </p:nvSpPr>
          <p:spPr bwMode="auto">
            <a:xfrm>
              <a:off x="903" y="61"/>
              <a:ext cx="4846" cy="696"/>
            </a:xfrm>
            <a:custGeom>
              <a:avLst/>
              <a:gdLst/>
              <a:ahLst/>
              <a:cxnLst>
                <a:cxn ang="0">
                  <a:pos x="0" y="161"/>
                </a:cxn>
                <a:cxn ang="0">
                  <a:pos x="161" y="1"/>
                </a:cxn>
                <a:cxn ang="0">
                  <a:pos x="1025" y="0"/>
                </a:cxn>
                <a:cxn ang="0">
                  <a:pos x="1025" y="15"/>
                </a:cxn>
                <a:cxn ang="0">
                  <a:pos x="261" y="67"/>
                </a:cxn>
                <a:cxn ang="0">
                  <a:pos x="161" y="140"/>
                </a:cxn>
                <a:cxn ang="0">
                  <a:pos x="0" y="161"/>
                </a:cxn>
              </a:cxnLst>
              <a:rect l="0" t="0" r="r" b="b"/>
              <a:pathLst>
                <a:path w="1025" h="161">
                  <a:moveTo>
                    <a:pt x="0" y="161"/>
                  </a:moveTo>
                  <a:lnTo>
                    <a:pt x="161" y="1"/>
                  </a:lnTo>
                  <a:lnTo>
                    <a:pt x="1025" y="0"/>
                  </a:lnTo>
                  <a:lnTo>
                    <a:pt x="1025" y="15"/>
                  </a:lnTo>
                  <a:lnTo>
                    <a:pt x="261" y="67"/>
                  </a:lnTo>
                  <a:lnTo>
                    <a:pt x="161" y="140"/>
                  </a:lnTo>
                  <a:lnTo>
                    <a:pt x="0" y="161"/>
                  </a:lnTo>
                  <a:close/>
                </a:path>
              </a:pathLst>
            </a:custGeom>
            <a:solidFill>
              <a:schemeClr val="bg1">
                <a:lumMod val="75000"/>
              </a:schemeClr>
            </a:solidFill>
            <a:ln w="9525">
              <a:noFill/>
              <a:round/>
              <a:headEnd/>
              <a:tailEnd/>
            </a:ln>
          </p:spPr>
          <p:txBody>
            <a:bodyPr/>
            <a:lstStyle/>
            <a:p>
              <a:pPr>
                <a:defRPr/>
              </a:pPr>
              <a:endParaRPr lang="es-ES"/>
            </a:p>
          </p:txBody>
        </p:sp>
        <p:sp>
          <p:nvSpPr>
            <p:cNvPr id="17" name="Freeform 68"/>
            <p:cNvSpPr>
              <a:spLocks/>
            </p:cNvSpPr>
            <p:nvPr/>
          </p:nvSpPr>
          <p:spPr bwMode="auto">
            <a:xfrm>
              <a:off x="9" y="61"/>
              <a:ext cx="5740" cy="1514"/>
            </a:xfrm>
            <a:custGeom>
              <a:avLst/>
              <a:gdLst>
                <a:gd name="T0" fmla="*/ 27140 w 1214"/>
                <a:gd name="T1" fmla="*/ 0 h 350"/>
                <a:gd name="T2" fmla="*/ 7825 w 1214"/>
                <a:gd name="T3" fmla="*/ 0 h 350"/>
                <a:gd name="T4" fmla="*/ 0 w 1214"/>
                <a:gd name="T5" fmla="*/ 6549 h 350"/>
                <a:gd name="T6" fmla="*/ 0 60000 65536"/>
                <a:gd name="T7" fmla="*/ 0 60000 65536"/>
                <a:gd name="T8" fmla="*/ 0 60000 65536"/>
                <a:gd name="T9" fmla="*/ 0 w 1214"/>
                <a:gd name="T10" fmla="*/ 0 h 350"/>
                <a:gd name="T11" fmla="*/ 1214 w 1214"/>
                <a:gd name="T12" fmla="*/ 350 h 350"/>
              </a:gdLst>
              <a:ahLst/>
              <a:cxnLst>
                <a:cxn ang="T6">
                  <a:pos x="T0" y="T1"/>
                </a:cxn>
                <a:cxn ang="T7">
                  <a:pos x="T2" y="T3"/>
                </a:cxn>
                <a:cxn ang="T8">
                  <a:pos x="T4" y="T5"/>
                </a:cxn>
              </a:cxnLst>
              <a:rect l="T9" t="T10" r="T11" b="T12"/>
              <a:pathLst>
                <a:path w="1214" h="350">
                  <a:moveTo>
                    <a:pt x="1214" y="0"/>
                  </a:moveTo>
                  <a:lnTo>
                    <a:pt x="350" y="0"/>
                  </a:lnTo>
                  <a:lnTo>
                    <a:pt x="0" y="350"/>
                  </a:lnTo>
                </a:path>
              </a:pathLst>
            </a:custGeom>
            <a:noFill/>
            <a:ln w="0">
              <a:solidFill>
                <a:srgbClr val="FFFFFF"/>
              </a:solidFill>
              <a:round/>
              <a:headEnd/>
              <a:tailEnd/>
            </a:ln>
          </p:spPr>
          <p:txBody>
            <a:bodyPr/>
            <a:lstStyle/>
            <a:p>
              <a:endParaRPr lang="es-PE"/>
            </a:p>
          </p:txBody>
        </p:sp>
        <p:sp>
          <p:nvSpPr>
            <p:cNvPr id="18" name="Freeform 69"/>
            <p:cNvSpPr>
              <a:spLocks/>
            </p:cNvSpPr>
            <p:nvPr/>
          </p:nvSpPr>
          <p:spPr bwMode="auto">
            <a:xfrm>
              <a:off x="9" y="125"/>
              <a:ext cx="5740" cy="1627"/>
            </a:xfrm>
            <a:custGeom>
              <a:avLst/>
              <a:gdLst>
                <a:gd name="T0" fmla="*/ 0 w 1214"/>
                <a:gd name="T1" fmla="*/ 7040 h 376"/>
                <a:gd name="T2" fmla="*/ 10014 w 1214"/>
                <a:gd name="T3" fmla="*/ 991 h 376"/>
                <a:gd name="T4" fmla="*/ 27140 w 1214"/>
                <a:gd name="T5" fmla="*/ 0 h 376"/>
                <a:gd name="T6" fmla="*/ 0 60000 65536"/>
                <a:gd name="T7" fmla="*/ 0 60000 65536"/>
                <a:gd name="T8" fmla="*/ 0 60000 65536"/>
                <a:gd name="T9" fmla="*/ 0 w 1214"/>
                <a:gd name="T10" fmla="*/ 0 h 376"/>
                <a:gd name="T11" fmla="*/ 1214 w 1214"/>
                <a:gd name="T12" fmla="*/ 376 h 376"/>
              </a:gdLst>
              <a:ahLst/>
              <a:cxnLst>
                <a:cxn ang="T6">
                  <a:pos x="T0" y="T1"/>
                </a:cxn>
                <a:cxn ang="T7">
                  <a:pos x="T2" y="T3"/>
                </a:cxn>
                <a:cxn ang="T8">
                  <a:pos x="T4" y="T5"/>
                </a:cxn>
              </a:cxnLst>
              <a:rect l="T9" t="T10" r="T11" b="T12"/>
              <a:pathLst>
                <a:path w="1214" h="376">
                  <a:moveTo>
                    <a:pt x="0" y="376"/>
                  </a:moveTo>
                  <a:lnTo>
                    <a:pt x="448" y="53"/>
                  </a:lnTo>
                  <a:lnTo>
                    <a:pt x="1214" y="0"/>
                  </a:lnTo>
                </a:path>
              </a:pathLst>
            </a:custGeom>
            <a:noFill/>
            <a:ln w="0">
              <a:solidFill>
                <a:srgbClr val="FFFFFF"/>
              </a:solidFill>
              <a:round/>
              <a:headEnd/>
              <a:tailEnd/>
            </a:ln>
          </p:spPr>
          <p:txBody>
            <a:bodyPr/>
            <a:lstStyle/>
            <a:p>
              <a:endParaRPr lang="es-PE"/>
            </a:p>
          </p:txBody>
        </p:sp>
        <p:sp>
          <p:nvSpPr>
            <p:cNvPr id="19" name="Freeform 70"/>
            <p:cNvSpPr>
              <a:spLocks/>
            </p:cNvSpPr>
            <p:nvPr/>
          </p:nvSpPr>
          <p:spPr bwMode="auto">
            <a:xfrm>
              <a:off x="9" y="177"/>
              <a:ext cx="5740" cy="1787"/>
            </a:xfrm>
            <a:custGeom>
              <a:avLst/>
              <a:gdLst>
                <a:gd name="T0" fmla="*/ 0 w 1214"/>
                <a:gd name="T1" fmla="*/ 7732 h 413"/>
                <a:gd name="T2" fmla="*/ 2435 w 1214"/>
                <a:gd name="T3" fmla="*/ 2713 h 413"/>
                <a:gd name="T4" fmla="*/ 27140 w 1214"/>
                <a:gd name="T5" fmla="*/ 0 h 413"/>
                <a:gd name="T6" fmla="*/ 0 60000 65536"/>
                <a:gd name="T7" fmla="*/ 0 60000 65536"/>
                <a:gd name="T8" fmla="*/ 0 60000 65536"/>
                <a:gd name="T9" fmla="*/ 0 w 1214"/>
                <a:gd name="T10" fmla="*/ 0 h 413"/>
                <a:gd name="T11" fmla="*/ 1214 w 1214"/>
                <a:gd name="T12" fmla="*/ 413 h 413"/>
              </a:gdLst>
              <a:ahLst/>
              <a:cxnLst>
                <a:cxn ang="T6">
                  <a:pos x="T0" y="T1"/>
                </a:cxn>
                <a:cxn ang="T7">
                  <a:pos x="T2" y="T3"/>
                </a:cxn>
                <a:cxn ang="T8">
                  <a:pos x="T4" y="T5"/>
                </a:cxn>
              </a:cxnLst>
              <a:rect l="T9" t="T10" r="T11" b="T12"/>
              <a:pathLst>
                <a:path w="1214" h="413">
                  <a:moveTo>
                    <a:pt x="0" y="413"/>
                  </a:moveTo>
                  <a:lnTo>
                    <a:pt x="109" y="145"/>
                  </a:lnTo>
                  <a:lnTo>
                    <a:pt x="1214" y="0"/>
                  </a:lnTo>
                </a:path>
              </a:pathLst>
            </a:custGeom>
            <a:noFill/>
            <a:ln w="0">
              <a:solidFill>
                <a:srgbClr val="FFFFFF"/>
              </a:solidFill>
              <a:round/>
              <a:headEnd/>
              <a:tailEnd/>
            </a:ln>
          </p:spPr>
          <p:txBody>
            <a:bodyPr/>
            <a:lstStyle/>
            <a:p>
              <a:endParaRPr lang="es-PE"/>
            </a:p>
          </p:txBody>
        </p:sp>
      </p:grpSp>
      <p:grpSp>
        <p:nvGrpSpPr>
          <p:cNvPr id="3" name="10 Grupo"/>
          <p:cNvGrpSpPr>
            <a:grpSpLocks/>
          </p:cNvGrpSpPr>
          <p:nvPr/>
        </p:nvGrpSpPr>
        <p:grpSpPr bwMode="auto">
          <a:xfrm>
            <a:off x="179388" y="119063"/>
            <a:ext cx="8713787" cy="828675"/>
            <a:chOff x="179512" y="118855"/>
            <a:chExt cx="8712968" cy="828772"/>
          </a:xfrm>
          <a:noFill/>
        </p:grpSpPr>
        <p:graphicFrame>
          <p:nvGraphicFramePr>
            <p:cNvPr id="21" name="11 Objeto"/>
            <p:cNvGraphicFramePr>
              <a:graphicFrameLocks noChangeAspect="1"/>
            </p:cNvGraphicFramePr>
            <p:nvPr/>
          </p:nvGraphicFramePr>
          <p:xfrm>
            <a:off x="179512" y="118855"/>
            <a:ext cx="720080" cy="828772"/>
          </p:xfrm>
          <a:graphic>
            <a:graphicData uri="http://schemas.openxmlformats.org/presentationml/2006/ole">
              <mc:AlternateContent xmlns:mc="http://schemas.openxmlformats.org/markup-compatibility/2006">
                <mc:Choice xmlns:v="urn:schemas-microsoft-com:vml" Requires="v">
                  <p:oleObj spid="_x0000_s136223" r:id="rId3" imgW="2663848" imgH="3592373" progId="">
                    <p:embed/>
                  </p:oleObj>
                </mc:Choice>
                <mc:Fallback>
                  <p:oleObj r:id="rId3" imgW="2663848" imgH="3592373" progId="">
                    <p:embed/>
                    <p:pic>
                      <p:nvPicPr>
                        <p:cNvPr id="0"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8855"/>
                          <a:ext cx="720080" cy="828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21 Rectángulo"/>
            <p:cNvSpPr/>
            <p:nvPr/>
          </p:nvSpPr>
          <p:spPr>
            <a:xfrm>
              <a:off x="900169" y="279211"/>
              <a:ext cx="3041364" cy="339765"/>
            </a:xfrm>
            <a:prstGeom prst="rect">
              <a:avLst/>
            </a:prstGeom>
            <a:grpFill/>
          </p:spPr>
          <p:txBody>
            <a:bodyPr>
              <a:spAutoFit/>
            </a:bodyPr>
            <a:lstStyle/>
            <a:p>
              <a:pPr algn="l">
                <a:spcBef>
                  <a:spcPct val="50000"/>
                </a:spcBef>
                <a:defRPr/>
              </a:pPr>
              <a:r>
                <a:rPr lang="es-ES_tradnl" sz="1600" b="1" i="1" dirty="0">
                  <a:latin typeface="+mj-lt"/>
                </a:rPr>
                <a:t>DIBUJO EN INGENIERIA I</a:t>
              </a:r>
            </a:p>
          </p:txBody>
        </p:sp>
        <p:sp>
          <p:nvSpPr>
            <p:cNvPr id="23" name="22 Rectángulo"/>
            <p:cNvSpPr/>
            <p:nvPr/>
          </p:nvSpPr>
          <p:spPr>
            <a:xfrm>
              <a:off x="7884513" y="279211"/>
              <a:ext cx="1007967" cy="277031"/>
            </a:xfrm>
            <a:prstGeom prst="rect">
              <a:avLst/>
            </a:prstGeom>
            <a:grpFill/>
          </p:spPr>
          <p:txBody>
            <a:bodyPr>
              <a:spAutoFit/>
            </a:bodyPr>
            <a:lstStyle/>
            <a:p>
              <a:pPr algn="l">
                <a:spcBef>
                  <a:spcPct val="50000"/>
                </a:spcBef>
                <a:defRPr/>
              </a:pPr>
              <a:r>
                <a:rPr lang="es-ES" sz="1200" b="1" i="1" dirty="0"/>
                <a:t>CLASE  </a:t>
              </a:r>
              <a:r>
                <a:rPr lang="es-ES" sz="1200" b="1" i="1" dirty="0" smtClean="0"/>
                <a:t>6</a:t>
              </a:r>
              <a:endParaRPr lang="es-ES_tradnl" sz="1200" b="1" i="1" dirty="0">
                <a:latin typeface="+mj-lt"/>
              </a:endParaRPr>
            </a:p>
          </p:txBody>
        </p:sp>
      </p:grpSp>
      <p:sp>
        <p:nvSpPr>
          <p:cNvPr id="26" name="25 Rectángulo"/>
          <p:cNvSpPr/>
          <p:nvPr/>
        </p:nvSpPr>
        <p:spPr>
          <a:xfrm>
            <a:off x="7143768" y="476672"/>
            <a:ext cx="1467068" cy="276999"/>
          </a:xfrm>
          <a:prstGeom prst="rect">
            <a:avLst/>
          </a:prstGeom>
        </p:spPr>
        <p:txBody>
          <a:bodyPr wrap="none">
            <a:spAutoFit/>
          </a:bodyPr>
          <a:lstStyle/>
          <a:p>
            <a:pPr>
              <a:spcBef>
                <a:spcPct val="50000"/>
              </a:spcBef>
              <a:defRPr/>
            </a:pPr>
            <a:r>
              <a:rPr lang="es-ES_tradnl" sz="1200" b="1" i="1" dirty="0" smtClean="0"/>
              <a:t>PROYECCIONES</a:t>
            </a:r>
            <a:r>
              <a:rPr lang="es-ES" sz="1200" b="1" i="1" dirty="0" smtClean="0"/>
              <a:t>.</a:t>
            </a:r>
            <a:endParaRPr lang="es-ES" sz="1200" b="1" i="1" dirty="0"/>
          </a:p>
        </p:txBody>
      </p:sp>
      <p:sp>
        <p:nvSpPr>
          <p:cNvPr id="20" name="Rectangle 2"/>
          <p:cNvSpPr>
            <a:spLocks noGrp="1"/>
          </p:cNvSpPr>
          <p:nvPr>
            <p:ph type="title" idx="4294967295"/>
          </p:nvPr>
        </p:nvSpPr>
        <p:spPr>
          <a:xfrm>
            <a:off x="889322" y="764704"/>
            <a:ext cx="7931150" cy="573901"/>
          </a:xfrm>
          <a:solidFill>
            <a:schemeClr val="bg1"/>
          </a:solidFill>
        </p:spPr>
        <p:txBody>
          <a:bodyPr/>
          <a:lstStyle/>
          <a:p>
            <a:r>
              <a:rPr lang="es-PE" sz="3200" b="1">
                <a:solidFill>
                  <a:srgbClr val="FF0000"/>
                </a:solidFill>
              </a:rPr>
              <a:t>DIMENSIONES PRINCIPALES </a:t>
            </a:r>
            <a:r>
              <a:rPr lang="es-PE" sz="3200" b="1" smtClean="0">
                <a:solidFill>
                  <a:srgbClr val="FF0000"/>
                </a:solidFill>
              </a:rPr>
              <a:t>DE UN </a:t>
            </a:r>
            <a:r>
              <a:rPr lang="es-PE" sz="3200" b="1">
                <a:solidFill>
                  <a:srgbClr val="FF0000"/>
                </a:solidFill>
              </a:rPr>
              <a:t>VOLUMEN</a:t>
            </a:r>
            <a:endParaRPr lang="es-ES" sz="3600" smtClean="0">
              <a:solidFill>
                <a:srgbClr val="FF0000"/>
              </a:solidFill>
            </a:endParaRPr>
          </a:p>
        </p:txBody>
      </p:sp>
      <p:sp>
        <p:nvSpPr>
          <p:cNvPr id="4" name="3 Rectángulo"/>
          <p:cNvSpPr/>
          <p:nvPr/>
        </p:nvSpPr>
        <p:spPr>
          <a:xfrm>
            <a:off x="5076057" y="1338863"/>
            <a:ext cx="3805527" cy="5402505"/>
          </a:xfrm>
          <a:prstGeom prst="rect">
            <a:avLst/>
          </a:prstGeom>
        </p:spPr>
        <p:txBody>
          <a:bodyPr wrap="square">
            <a:spAutoFit/>
          </a:bodyPr>
          <a:lstStyle/>
          <a:p>
            <a:pPr algn="just">
              <a:lnSpc>
                <a:spcPct val="110000"/>
              </a:lnSpc>
              <a:spcBef>
                <a:spcPts val="600"/>
              </a:spcBef>
            </a:pPr>
            <a:r>
              <a:rPr lang="es-PE" b="1" i="1"/>
              <a:t>Ancho </a:t>
            </a:r>
            <a:r>
              <a:rPr lang="es-PE"/>
              <a:t>es la distancia </a:t>
            </a:r>
            <a:r>
              <a:rPr lang="es-PE" smtClean="0"/>
              <a:t>horizontal derecha </a:t>
            </a:r>
            <a:r>
              <a:rPr lang="es-PE"/>
              <a:t>o izquierda entre </a:t>
            </a:r>
            <a:r>
              <a:rPr lang="es-PE" smtClean="0"/>
              <a:t>dos puntos </a:t>
            </a:r>
            <a:r>
              <a:rPr lang="es-PE"/>
              <a:t>medida sobre </a:t>
            </a:r>
            <a:r>
              <a:rPr lang="es-PE" smtClean="0"/>
              <a:t>la perpendicular </a:t>
            </a:r>
            <a:r>
              <a:rPr lang="es-PE"/>
              <a:t>a dos </a:t>
            </a:r>
            <a:r>
              <a:rPr lang="es-PE" smtClean="0"/>
              <a:t>planos laterales </a:t>
            </a:r>
            <a:r>
              <a:rPr lang="es-PE"/>
              <a:t>que los contienen.</a:t>
            </a:r>
          </a:p>
          <a:p>
            <a:pPr algn="just">
              <a:lnSpc>
                <a:spcPct val="110000"/>
              </a:lnSpc>
              <a:spcBef>
                <a:spcPts val="600"/>
              </a:spcBef>
            </a:pPr>
            <a:r>
              <a:rPr lang="es-PE" b="1" i="1" smtClean="0"/>
              <a:t>Altura</a:t>
            </a:r>
            <a:r>
              <a:rPr lang="es-PE" b="1" smtClean="0"/>
              <a:t> </a:t>
            </a:r>
            <a:r>
              <a:rPr lang="es-PE"/>
              <a:t>es la diferencia de </a:t>
            </a:r>
            <a:r>
              <a:rPr lang="es-PE" smtClean="0"/>
              <a:t>elevación entre </a:t>
            </a:r>
            <a:r>
              <a:rPr lang="es-PE"/>
              <a:t>dos puntos </a:t>
            </a:r>
            <a:r>
              <a:rPr lang="es-PE" smtClean="0"/>
              <a:t>medidos perpendicularmente </a:t>
            </a:r>
            <a:r>
              <a:rPr lang="es-PE"/>
              <a:t>entre </a:t>
            </a:r>
            <a:r>
              <a:rPr lang="es-PE" smtClean="0"/>
              <a:t>dos planos </a:t>
            </a:r>
            <a:r>
              <a:rPr lang="es-PE"/>
              <a:t>horizontales que </a:t>
            </a:r>
            <a:r>
              <a:rPr lang="es-PE" smtClean="0"/>
              <a:t>los contiene</a:t>
            </a:r>
            <a:r>
              <a:rPr lang="es-PE"/>
              <a:t>, el </a:t>
            </a:r>
            <a:r>
              <a:rPr lang="es-PE" smtClean="0"/>
              <a:t>movimiento perpendicular </a:t>
            </a:r>
            <a:r>
              <a:rPr lang="es-PE"/>
              <a:t>es descrito </a:t>
            </a:r>
            <a:r>
              <a:rPr lang="es-PE" smtClean="0"/>
              <a:t>como arriba </a:t>
            </a:r>
            <a:r>
              <a:rPr lang="es-PE"/>
              <a:t>o abajo.</a:t>
            </a:r>
          </a:p>
          <a:p>
            <a:pPr algn="just">
              <a:lnSpc>
                <a:spcPct val="110000"/>
              </a:lnSpc>
              <a:spcBef>
                <a:spcPts val="600"/>
              </a:spcBef>
            </a:pPr>
            <a:r>
              <a:rPr lang="es-PE" b="1" i="1" smtClean="0"/>
              <a:t>Profundidad</a:t>
            </a:r>
            <a:r>
              <a:rPr lang="es-PE" b="1" smtClean="0"/>
              <a:t> </a:t>
            </a:r>
            <a:r>
              <a:rPr lang="es-PE"/>
              <a:t>es la </a:t>
            </a:r>
            <a:r>
              <a:rPr lang="es-PE" smtClean="0"/>
              <a:t>distancia horizontal </a:t>
            </a:r>
            <a:r>
              <a:rPr lang="es-PE"/>
              <a:t>entre dos </a:t>
            </a:r>
            <a:r>
              <a:rPr lang="es-PE" smtClean="0"/>
              <a:t>puntos medidos </a:t>
            </a:r>
            <a:r>
              <a:rPr lang="es-PE"/>
              <a:t>sobre la perpendicular </a:t>
            </a:r>
            <a:r>
              <a:rPr lang="es-PE" smtClean="0"/>
              <a:t>a dos </a:t>
            </a:r>
            <a:r>
              <a:rPr lang="es-PE"/>
              <a:t>planos frontales que </a:t>
            </a:r>
            <a:r>
              <a:rPr lang="es-PE" smtClean="0"/>
              <a:t>los contiene</a:t>
            </a:r>
            <a:r>
              <a:rPr lang="es-PE"/>
              <a:t>.</a:t>
            </a:r>
          </a:p>
        </p:txBody>
      </p:sp>
      <p:pic>
        <p:nvPicPr>
          <p:cNvPr id="136196"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0260" t="17624" r="39772" b="8662"/>
          <a:stretch/>
        </p:blipFill>
        <p:spPr bwMode="auto">
          <a:xfrm>
            <a:off x="107505" y="1674631"/>
            <a:ext cx="4968552" cy="4581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Elipse"/>
          <p:cNvSpPr/>
          <p:nvPr/>
        </p:nvSpPr>
        <p:spPr>
          <a:xfrm>
            <a:off x="4788024" y="2996952"/>
            <a:ext cx="288033" cy="2880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9" name="28 Elipse"/>
          <p:cNvSpPr/>
          <p:nvPr/>
        </p:nvSpPr>
        <p:spPr>
          <a:xfrm>
            <a:off x="4769692" y="5517232"/>
            <a:ext cx="288033" cy="2880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0296933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3"/>
          <p:cNvGrpSpPr>
            <a:grpSpLocks noChangeAspect="1"/>
          </p:cNvGrpSpPr>
          <p:nvPr/>
        </p:nvGrpSpPr>
        <p:grpSpPr bwMode="auto">
          <a:xfrm>
            <a:off x="0" y="0"/>
            <a:ext cx="9144000" cy="3571875"/>
            <a:chOff x="0" y="0"/>
            <a:chExt cx="5760" cy="2250"/>
          </a:xfrm>
        </p:grpSpPr>
        <p:sp>
          <p:nvSpPr>
            <p:cNvPr id="12" name="AutoShape 62"/>
            <p:cNvSpPr>
              <a:spLocks noChangeAspect="1" noChangeArrowheads="1" noTextEdit="1"/>
            </p:cNvSpPr>
            <p:nvPr/>
          </p:nvSpPr>
          <p:spPr bwMode="auto">
            <a:xfrm>
              <a:off x="0" y="0"/>
              <a:ext cx="5760" cy="2250"/>
            </a:xfrm>
            <a:prstGeom prst="rect">
              <a:avLst/>
            </a:prstGeom>
            <a:noFill/>
            <a:ln w="9525">
              <a:noFill/>
              <a:miter lim="800000"/>
              <a:headEnd/>
              <a:tailEnd/>
            </a:ln>
          </p:spPr>
          <p:txBody>
            <a:bodyPr/>
            <a:lstStyle/>
            <a:p>
              <a:endParaRPr lang="es-ES"/>
            </a:p>
          </p:txBody>
        </p:sp>
        <p:sp>
          <p:nvSpPr>
            <p:cNvPr id="13" name="Freeform 64"/>
            <p:cNvSpPr>
              <a:spLocks/>
            </p:cNvSpPr>
            <p:nvPr/>
          </p:nvSpPr>
          <p:spPr bwMode="auto">
            <a:xfrm>
              <a:off x="9" y="9"/>
              <a:ext cx="5740" cy="1955"/>
            </a:xfrm>
            <a:custGeom>
              <a:avLst/>
              <a:gdLst/>
              <a:ahLst/>
              <a:cxnLst>
                <a:cxn ang="0">
                  <a:pos x="0" y="0"/>
                </a:cxn>
                <a:cxn ang="0">
                  <a:pos x="1214" y="0"/>
                </a:cxn>
                <a:cxn ang="0">
                  <a:pos x="1214" y="52"/>
                </a:cxn>
                <a:cxn ang="0">
                  <a:pos x="384" y="216"/>
                </a:cxn>
                <a:cxn ang="0">
                  <a:pos x="0" y="452"/>
                </a:cxn>
                <a:cxn ang="0">
                  <a:pos x="0" y="0"/>
                </a:cxn>
              </a:cxnLst>
              <a:rect l="0" t="0" r="r" b="b"/>
              <a:pathLst>
                <a:path w="1214" h="452">
                  <a:moveTo>
                    <a:pt x="0" y="0"/>
                  </a:moveTo>
                  <a:lnTo>
                    <a:pt x="1214" y="0"/>
                  </a:lnTo>
                  <a:lnTo>
                    <a:pt x="1214" y="52"/>
                  </a:lnTo>
                  <a:lnTo>
                    <a:pt x="384" y="216"/>
                  </a:lnTo>
                  <a:lnTo>
                    <a:pt x="0" y="452"/>
                  </a:lnTo>
                  <a:lnTo>
                    <a:pt x="0" y="0"/>
                  </a:lnTo>
                  <a:close/>
                </a:path>
              </a:pathLst>
            </a:custGeom>
            <a:solidFill>
              <a:schemeClr val="bg1">
                <a:lumMod val="95000"/>
              </a:schemeClr>
            </a:solidFill>
            <a:ln w="9525">
              <a:noFill/>
              <a:round/>
              <a:headEnd/>
              <a:tailEnd/>
            </a:ln>
          </p:spPr>
          <p:txBody>
            <a:bodyPr/>
            <a:lstStyle/>
            <a:p>
              <a:pPr>
                <a:defRPr/>
              </a:pPr>
              <a:endParaRPr lang="es-ES"/>
            </a:p>
          </p:txBody>
        </p:sp>
        <p:sp>
          <p:nvSpPr>
            <p:cNvPr id="14" name="Freeform 65"/>
            <p:cNvSpPr>
              <a:spLocks/>
            </p:cNvSpPr>
            <p:nvPr/>
          </p:nvSpPr>
          <p:spPr bwMode="auto">
            <a:xfrm>
              <a:off x="9" y="9"/>
              <a:ext cx="5740" cy="2228"/>
            </a:xfrm>
            <a:custGeom>
              <a:avLst/>
              <a:gdLst/>
              <a:ahLst/>
              <a:cxnLst>
                <a:cxn ang="0">
                  <a:pos x="0" y="0"/>
                </a:cxn>
                <a:cxn ang="0">
                  <a:pos x="1214" y="0"/>
                </a:cxn>
                <a:cxn ang="0">
                  <a:pos x="1214" y="46"/>
                </a:cxn>
                <a:cxn ang="0">
                  <a:pos x="372" y="171"/>
                </a:cxn>
                <a:cxn ang="0">
                  <a:pos x="0" y="515"/>
                </a:cxn>
                <a:cxn ang="0">
                  <a:pos x="0" y="0"/>
                </a:cxn>
              </a:cxnLst>
              <a:rect l="0" t="0" r="r" b="b"/>
              <a:pathLst>
                <a:path w="1214" h="515">
                  <a:moveTo>
                    <a:pt x="0" y="0"/>
                  </a:moveTo>
                  <a:lnTo>
                    <a:pt x="1214" y="0"/>
                  </a:lnTo>
                  <a:lnTo>
                    <a:pt x="1214" y="46"/>
                  </a:lnTo>
                  <a:lnTo>
                    <a:pt x="372" y="171"/>
                  </a:lnTo>
                  <a:lnTo>
                    <a:pt x="0" y="515"/>
                  </a:lnTo>
                  <a:lnTo>
                    <a:pt x="0" y="0"/>
                  </a:lnTo>
                  <a:close/>
                </a:path>
              </a:pathLst>
            </a:custGeom>
            <a:solidFill>
              <a:schemeClr val="bg1">
                <a:lumMod val="85000"/>
              </a:schemeClr>
            </a:solidFill>
            <a:ln w="9525">
              <a:noFill/>
              <a:round/>
              <a:headEnd/>
              <a:tailEnd/>
            </a:ln>
          </p:spPr>
          <p:txBody>
            <a:bodyPr/>
            <a:lstStyle/>
            <a:p>
              <a:pPr>
                <a:defRPr/>
              </a:pPr>
              <a:endParaRPr lang="es-ES"/>
            </a:p>
          </p:txBody>
        </p:sp>
        <p:sp>
          <p:nvSpPr>
            <p:cNvPr id="15" name="Freeform 66"/>
            <p:cNvSpPr>
              <a:spLocks/>
            </p:cNvSpPr>
            <p:nvPr/>
          </p:nvSpPr>
          <p:spPr bwMode="auto">
            <a:xfrm>
              <a:off x="9" y="9"/>
              <a:ext cx="5740" cy="2228"/>
            </a:xfrm>
            <a:custGeom>
              <a:avLst/>
              <a:gdLst>
                <a:gd name="T0" fmla="*/ 0 w 1214"/>
                <a:gd name="T1" fmla="*/ 0 h 515"/>
                <a:gd name="T2" fmla="*/ 27140 w 1214"/>
                <a:gd name="T3" fmla="*/ 0 h 515"/>
                <a:gd name="T4" fmla="*/ 27140 w 1214"/>
                <a:gd name="T5" fmla="*/ 861 h 515"/>
                <a:gd name="T6" fmla="*/ 8317 w 1214"/>
                <a:gd name="T7" fmla="*/ 3201 h 515"/>
                <a:gd name="T8" fmla="*/ 0 w 1214"/>
                <a:gd name="T9" fmla="*/ 9639 h 515"/>
                <a:gd name="T10" fmla="*/ 0 w 1214"/>
                <a:gd name="T11" fmla="*/ 0 h 515"/>
                <a:gd name="T12" fmla="*/ 0 60000 65536"/>
                <a:gd name="T13" fmla="*/ 0 60000 65536"/>
                <a:gd name="T14" fmla="*/ 0 60000 65536"/>
                <a:gd name="T15" fmla="*/ 0 60000 65536"/>
                <a:gd name="T16" fmla="*/ 0 60000 65536"/>
                <a:gd name="T17" fmla="*/ 0 60000 65536"/>
                <a:gd name="T18" fmla="*/ 0 w 1214"/>
                <a:gd name="T19" fmla="*/ 0 h 515"/>
                <a:gd name="T20" fmla="*/ 1214 w 1214"/>
                <a:gd name="T21" fmla="*/ 515 h 515"/>
              </a:gdLst>
              <a:ahLst/>
              <a:cxnLst>
                <a:cxn ang="T12">
                  <a:pos x="T0" y="T1"/>
                </a:cxn>
                <a:cxn ang="T13">
                  <a:pos x="T2" y="T3"/>
                </a:cxn>
                <a:cxn ang="T14">
                  <a:pos x="T4" y="T5"/>
                </a:cxn>
                <a:cxn ang="T15">
                  <a:pos x="T6" y="T7"/>
                </a:cxn>
                <a:cxn ang="T16">
                  <a:pos x="T8" y="T9"/>
                </a:cxn>
                <a:cxn ang="T17">
                  <a:pos x="T10" y="T11"/>
                </a:cxn>
              </a:cxnLst>
              <a:rect l="T18" t="T19" r="T20" b="T21"/>
              <a:pathLst>
                <a:path w="1214" h="515">
                  <a:moveTo>
                    <a:pt x="0" y="0"/>
                  </a:moveTo>
                  <a:lnTo>
                    <a:pt x="1214" y="0"/>
                  </a:lnTo>
                  <a:lnTo>
                    <a:pt x="1214" y="46"/>
                  </a:lnTo>
                  <a:lnTo>
                    <a:pt x="372" y="171"/>
                  </a:lnTo>
                  <a:lnTo>
                    <a:pt x="0" y="515"/>
                  </a:lnTo>
                  <a:lnTo>
                    <a:pt x="0" y="0"/>
                  </a:lnTo>
                  <a:close/>
                </a:path>
              </a:pathLst>
            </a:custGeom>
            <a:noFill/>
            <a:ln w="0">
              <a:solidFill>
                <a:srgbClr val="FFFFFF"/>
              </a:solidFill>
              <a:round/>
              <a:headEnd/>
              <a:tailEnd/>
            </a:ln>
          </p:spPr>
          <p:txBody>
            <a:bodyPr/>
            <a:lstStyle/>
            <a:p>
              <a:endParaRPr lang="es-PE"/>
            </a:p>
          </p:txBody>
        </p:sp>
        <p:sp>
          <p:nvSpPr>
            <p:cNvPr id="16" name="Freeform 67"/>
            <p:cNvSpPr>
              <a:spLocks/>
            </p:cNvSpPr>
            <p:nvPr/>
          </p:nvSpPr>
          <p:spPr bwMode="auto">
            <a:xfrm>
              <a:off x="903" y="61"/>
              <a:ext cx="4846" cy="696"/>
            </a:xfrm>
            <a:custGeom>
              <a:avLst/>
              <a:gdLst/>
              <a:ahLst/>
              <a:cxnLst>
                <a:cxn ang="0">
                  <a:pos x="0" y="161"/>
                </a:cxn>
                <a:cxn ang="0">
                  <a:pos x="161" y="1"/>
                </a:cxn>
                <a:cxn ang="0">
                  <a:pos x="1025" y="0"/>
                </a:cxn>
                <a:cxn ang="0">
                  <a:pos x="1025" y="15"/>
                </a:cxn>
                <a:cxn ang="0">
                  <a:pos x="261" y="67"/>
                </a:cxn>
                <a:cxn ang="0">
                  <a:pos x="161" y="140"/>
                </a:cxn>
                <a:cxn ang="0">
                  <a:pos x="0" y="161"/>
                </a:cxn>
              </a:cxnLst>
              <a:rect l="0" t="0" r="r" b="b"/>
              <a:pathLst>
                <a:path w="1025" h="161">
                  <a:moveTo>
                    <a:pt x="0" y="161"/>
                  </a:moveTo>
                  <a:lnTo>
                    <a:pt x="161" y="1"/>
                  </a:lnTo>
                  <a:lnTo>
                    <a:pt x="1025" y="0"/>
                  </a:lnTo>
                  <a:lnTo>
                    <a:pt x="1025" y="15"/>
                  </a:lnTo>
                  <a:lnTo>
                    <a:pt x="261" y="67"/>
                  </a:lnTo>
                  <a:lnTo>
                    <a:pt x="161" y="140"/>
                  </a:lnTo>
                  <a:lnTo>
                    <a:pt x="0" y="161"/>
                  </a:lnTo>
                  <a:close/>
                </a:path>
              </a:pathLst>
            </a:custGeom>
            <a:solidFill>
              <a:schemeClr val="bg1">
                <a:lumMod val="75000"/>
              </a:schemeClr>
            </a:solidFill>
            <a:ln w="9525">
              <a:noFill/>
              <a:round/>
              <a:headEnd/>
              <a:tailEnd/>
            </a:ln>
          </p:spPr>
          <p:txBody>
            <a:bodyPr/>
            <a:lstStyle/>
            <a:p>
              <a:pPr>
                <a:defRPr/>
              </a:pPr>
              <a:endParaRPr lang="es-ES"/>
            </a:p>
          </p:txBody>
        </p:sp>
        <p:sp>
          <p:nvSpPr>
            <p:cNvPr id="17" name="Freeform 68"/>
            <p:cNvSpPr>
              <a:spLocks/>
            </p:cNvSpPr>
            <p:nvPr/>
          </p:nvSpPr>
          <p:spPr bwMode="auto">
            <a:xfrm>
              <a:off x="9" y="61"/>
              <a:ext cx="5740" cy="1514"/>
            </a:xfrm>
            <a:custGeom>
              <a:avLst/>
              <a:gdLst>
                <a:gd name="T0" fmla="*/ 27140 w 1214"/>
                <a:gd name="T1" fmla="*/ 0 h 350"/>
                <a:gd name="T2" fmla="*/ 7825 w 1214"/>
                <a:gd name="T3" fmla="*/ 0 h 350"/>
                <a:gd name="T4" fmla="*/ 0 w 1214"/>
                <a:gd name="T5" fmla="*/ 6549 h 350"/>
                <a:gd name="T6" fmla="*/ 0 60000 65536"/>
                <a:gd name="T7" fmla="*/ 0 60000 65536"/>
                <a:gd name="T8" fmla="*/ 0 60000 65536"/>
                <a:gd name="T9" fmla="*/ 0 w 1214"/>
                <a:gd name="T10" fmla="*/ 0 h 350"/>
                <a:gd name="T11" fmla="*/ 1214 w 1214"/>
                <a:gd name="T12" fmla="*/ 350 h 350"/>
              </a:gdLst>
              <a:ahLst/>
              <a:cxnLst>
                <a:cxn ang="T6">
                  <a:pos x="T0" y="T1"/>
                </a:cxn>
                <a:cxn ang="T7">
                  <a:pos x="T2" y="T3"/>
                </a:cxn>
                <a:cxn ang="T8">
                  <a:pos x="T4" y="T5"/>
                </a:cxn>
              </a:cxnLst>
              <a:rect l="T9" t="T10" r="T11" b="T12"/>
              <a:pathLst>
                <a:path w="1214" h="350">
                  <a:moveTo>
                    <a:pt x="1214" y="0"/>
                  </a:moveTo>
                  <a:lnTo>
                    <a:pt x="350" y="0"/>
                  </a:lnTo>
                  <a:lnTo>
                    <a:pt x="0" y="350"/>
                  </a:lnTo>
                </a:path>
              </a:pathLst>
            </a:custGeom>
            <a:noFill/>
            <a:ln w="0">
              <a:solidFill>
                <a:srgbClr val="FFFFFF"/>
              </a:solidFill>
              <a:round/>
              <a:headEnd/>
              <a:tailEnd/>
            </a:ln>
          </p:spPr>
          <p:txBody>
            <a:bodyPr/>
            <a:lstStyle/>
            <a:p>
              <a:endParaRPr lang="es-PE"/>
            </a:p>
          </p:txBody>
        </p:sp>
        <p:sp>
          <p:nvSpPr>
            <p:cNvPr id="18" name="Freeform 69"/>
            <p:cNvSpPr>
              <a:spLocks/>
            </p:cNvSpPr>
            <p:nvPr/>
          </p:nvSpPr>
          <p:spPr bwMode="auto">
            <a:xfrm>
              <a:off x="9" y="125"/>
              <a:ext cx="5740" cy="1627"/>
            </a:xfrm>
            <a:custGeom>
              <a:avLst/>
              <a:gdLst>
                <a:gd name="T0" fmla="*/ 0 w 1214"/>
                <a:gd name="T1" fmla="*/ 7040 h 376"/>
                <a:gd name="T2" fmla="*/ 10014 w 1214"/>
                <a:gd name="T3" fmla="*/ 991 h 376"/>
                <a:gd name="T4" fmla="*/ 27140 w 1214"/>
                <a:gd name="T5" fmla="*/ 0 h 376"/>
                <a:gd name="T6" fmla="*/ 0 60000 65536"/>
                <a:gd name="T7" fmla="*/ 0 60000 65536"/>
                <a:gd name="T8" fmla="*/ 0 60000 65536"/>
                <a:gd name="T9" fmla="*/ 0 w 1214"/>
                <a:gd name="T10" fmla="*/ 0 h 376"/>
                <a:gd name="T11" fmla="*/ 1214 w 1214"/>
                <a:gd name="T12" fmla="*/ 376 h 376"/>
              </a:gdLst>
              <a:ahLst/>
              <a:cxnLst>
                <a:cxn ang="T6">
                  <a:pos x="T0" y="T1"/>
                </a:cxn>
                <a:cxn ang="T7">
                  <a:pos x="T2" y="T3"/>
                </a:cxn>
                <a:cxn ang="T8">
                  <a:pos x="T4" y="T5"/>
                </a:cxn>
              </a:cxnLst>
              <a:rect l="T9" t="T10" r="T11" b="T12"/>
              <a:pathLst>
                <a:path w="1214" h="376">
                  <a:moveTo>
                    <a:pt x="0" y="376"/>
                  </a:moveTo>
                  <a:lnTo>
                    <a:pt x="448" y="53"/>
                  </a:lnTo>
                  <a:lnTo>
                    <a:pt x="1214" y="0"/>
                  </a:lnTo>
                </a:path>
              </a:pathLst>
            </a:custGeom>
            <a:noFill/>
            <a:ln w="0">
              <a:solidFill>
                <a:srgbClr val="FFFFFF"/>
              </a:solidFill>
              <a:round/>
              <a:headEnd/>
              <a:tailEnd/>
            </a:ln>
          </p:spPr>
          <p:txBody>
            <a:bodyPr/>
            <a:lstStyle/>
            <a:p>
              <a:endParaRPr lang="es-PE"/>
            </a:p>
          </p:txBody>
        </p:sp>
        <p:sp>
          <p:nvSpPr>
            <p:cNvPr id="19" name="Freeform 70"/>
            <p:cNvSpPr>
              <a:spLocks/>
            </p:cNvSpPr>
            <p:nvPr/>
          </p:nvSpPr>
          <p:spPr bwMode="auto">
            <a:xfrm>
              <a:off x="9" y="177"/>
              <a:ext cx="5740" cy="1787"/>
            </a:xfrm>
            <a:custGeom>
              <a:avLst/>
              <a:gdLst>
                <a:gd name="T0" fmla="*/ 0 w 1214"/>
                <a:gd name="T1" fmla="*/ 7732 h 413"/>
                <a:gd name="T2" fmla="*/ 2435 w 1214"/>
                <a:gd name="T3" fmla="*/ 2713 h 413"/>
                <a:gd name="T4" fmla="*/ 27140 w 1214"/>
                <a:gd name="T5" fmla="*/ 0 h 413"/>
                <a:gd name="T6" fmla="*/ 0 60000 65536"/>
                <a:gd name="T7" fmla="*/ 0 60000 65536"/>
                <a:gd name="T8" fmla="*/ 0 60000 65536"/>
                <a:gd name="T9" fmla="*/ 0 w 1214"/>
                <a:gd name="T10" fmla="*/ 0 h 413"/>
                <a:gd name="T11" fmla="*/ 1214 w 1214"/>
                <a:gd name="T12" fmla="*/ 413 h 413"/>
              </a:gdLst>
              <a:ahLst/>
              <a:cxnLst>
                <a:cxn ang="T6">
                  <a:pos x="T0" y="T1"/>
                </a:cxn>
                <a:cxn ang="T7">
                  <a:pos x="T2" y="T3"/>
                </a:cxn>
                <a:cxn ang="T8">
                  <a:pos x="T4" y="T5"/>
                </a:cxn>
              </a:cxnLst>
              <a:rect l="T9" t="T10" r="T11" b="T12"/>
              <a:pathLst>
                <a:path w="1214" h="413">
                  <a:moveTo>
                    <a:pt x="0" y="413"/>
                  </a:moveTo>
                  <a:lnTo>
                    <a:pt x="109" y="145"/>
                  </a:lnTo>
                  <a:lnTo>
                    <a:pt x="1214" y="0"/>
                  </a:lnTo>
                </a:path>
              </a:pathLst>
            </a:custGeom>
            <a:noFill/>
            <a:ln w="0">
              <a:solidFill>
                <a:srgbClr val="FFFFFF"/>
              </a:solidFill>
              <a:round/>
              <a:headEnd/>
              <a:tailEnd/>
            </a:ln>
          </p:spPr>
          <p:txBody>
            <a:bodyPr/>
            <a:lstStyle/>
            <a:p>
              <a:endParaRPr lang="es-PE"/>
            </a:p>
          </p:txBody>
        </p:sp>
      </p:grpSp>
      <p:grpSp>
        <p:nvGrpSpPr>
          <p:cNvPr id="3" name="10 Grupo"/>
          <p:cNvGrpSpPr>
            <a:grpSpLocks/>
          </p:cNvGrpSpPr>
          <p:nvPr/>
        </p:nvGrpSpPr>
        <p:grpSpPr bwMode="auto">
          <a:xfrm>
            <a:off x="179388" y="119063"/>
            <a:ext cx="8713787" cy="828675"/>
            <a:chOff x="179512" y="118855"/>
            <a:chExt cx="8712968" cy="828772"/>
          </a:xfrm>
          <a:noFill/>
        </p:grpSpPr>
        <p:graphicFrame>
          <p:nvGraphicFramePr>
            <p:cNvPr id="21" name="11 Objeto"/>
            <p:cNvGraphicFramePr>
              <a:graphicFrameLocks noChangeAspect="1"/>
            </p:cNvGraphicFramePr>
            <p:nvPr/>
          </p:nvGraphicFramePr>
          <p:xfrm>
            <a:off x="179512" y="118855"/>
            <a:ext cx="720080" cy="828772"/>
          </p:xfrm>
          <a:graphic>
            <a:graphicData uri="http://schemas.openxmlformats.org/presentationml/2006/ole">
              <mc:AlternateContent xmlns:mc="http://schemas.openxmlformats.org/markup-compatibility/2006">
                <mc:Choice xmlns:v="urn:schemas-microsoft-com:vml" Requires="v">
                  <p:oleObj spid="_x0000_s137245" r:id="rId3" imgW="2663848" imgH="3592373" progId="">
                    <p:embed/>
                  </p:oleObj>
                </mc:Choice>
                <mc:Fallback>
                  <p:oleObj r:id="rId3" imgW="2663848" imgH="3592373" progId="">
                    <p:embed/>
                    <p:pic>
                      <p:nvPicPr>
                        <p:cNvPr id="0"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8855"/>
                          <a:ext cx="720080" cy="828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21 Rectángulo"/>
            <p:cNvSpPr/>
            <p:nvPr/>
          </p:nvSpPr>
          <p:spPr>
            <a:xfrm>
              <a:off x="900169" y="279211"/>
              <a:ext cx="3041364" cy="339765"/>
            </a:xfrm>
            <a:prstGeom prst="rect">
              <a:avLst/>
            </a:prstGeom>
            <a:grpFill/>
          </p:spPr>
          <p:txBody>
            <a:bodyPr>
              <a:spAutoFit/>
            </a:bodyPr>
            <a:lstStyle/>
            <a:p>
              <a:pPr algn="l">
                <a:spcBef>
                  <a:spcPct val="50000"/>
                </a:spcBef>
                <a:defRPr/>
              </a:pPr>
              <a:r>
                <a:rPr lang="es-ES_tradnl" sz="1600" b="1" i="1" dirty="0">
                  <a:latin typeface="+mj-lt"/>
                </a:rPr>
                <a:t>DIBUJO EN INGENIERIA I</a:t>
              </a:r>
            </a:p>
          </p:txBody>
        </p:sp>
        <p:sp>
          <p:nvSpPr>
            <p:cNvPr id="23" name="22 Rectángulo"/>
            <p:cNvSpPr/>
            <p:nvPr/>
          </p:nvSpPr>
          <p:spPr>
            <a:xfrm>
              <a:off x="7884513" y="279211"/>
              <a:ext cx="1007967" cy="277031"/>
            </a:xfrm>
            <a:prstGeom prst="rect">
              <a:avLst/>
            </a:prstGeom>
            <a:grpFill/>
          </p:spPr>
          <p:txBody>
            <a:bodyPr>
              <a:spAutoFit/>
            </a:bodyPr>
            <a:lstStyle/>
            <a:p>
              <a:pPr algn="l">
                <a:spcBef>
                  <a:spcPct val="50000"/>
                </a:spcBef>
                <a:defRPr/>
              </a:pPr>
              <a:r>
                <a:rPr lang="es-ES" sz="1200" b="1" i="1" dirty="0"/>
                <a:t>CLASE  </a:t>
              </a:r>
              <a:r>
                <a:rPr lang="es-ES" sz="1200" b="1" i="1" dirty="0" smtClean="0"/>
                <a:t>6</a:t>
              </a:r>
              <a:endParaRPr lang="es-ES_tradnl" sz="1200" b="1" i="1" dirty="0">
                <a:latin typeface="+mj-lt"/>
              </a:endParaRPr>
            </a:p>
          </p:txBody>
        </p:sp>
      </p:grpSp>
      <p:sp>
        <p:nvSpPr>
          <p:cNvPr id="26" name="25 Rectángulo"/>
          <p:cNvSpPr/>
          <p:nvPr/>
        </p:nvSpPr>
        <p:spPr>
          <a:xfrm>
            <a:off x="7143768" y="476672"/>
            <a:ext cx="1467068" cy="276999"/>
          </a:xfrm>
          <a:prstGeom prst="rect">
            <a:avLst/>
          </a:prstGeom>
        </p:spPr>
        <p:txBody>
          <a:bodyPr wrap="none">
            <a:spAutoFit/>
          </a:bodyPr>
          <a:lstStyle/>
          <a:p>
            <a:pPr>
              <a:spcBef>
                <a:spcPct val="50000"/>
              </a:spcBef>
              <a:defRPr/>
            </a:pPr>
            <a:r>
              <a:rPr lang="es-ES_tradnl" sz="1200" b="1" i="1" dirty="0" smtClean="0"/>
              <a:t>PROYECCIONES</a:t>
            </a:r>
            <a:r>
              <a:rPr lang="es-ES" sz="1200" b="1" i="1" dirty="0" smtClean="0"/>
              <a:t>.</a:t>
            </a:r>
            <a:endParaRPr lang="es-ES" sz="1200" b="1" i="1" dirty="0"/>
          </a:p>
        </p:txBody>
      </p:sp>
      <p:sp>
        <p:nvSpPr>
          <p:cNvPr id="20" name="Rectangle 2"/>
          <p:cNvSpPr>
            <a:spLocks noGrp="1"/>
          </p:cNvSpPr>
          <p:nvPr>
            <p:ph type="title" idx="4294967295"/>
          </p:nvPr>
        </p:nvSpPr>
        <p:spPr>
          <a:xfrm>
            <a:off x="889322" y="694859"/>
            <a:ext cx="7931150" cy="573901"/>
          </a:xfrm>
          <a:solidFill>
            <a:schemeClr val="bg1"/>
          </a:solidFill>
        </p:spPr>
        <p:txBody>
          <a:bodyPr/>
          <a:lstStyle/>
          <a:p>
            <a:r>
              <a:rPr lang="es-PE" sz="3200" b="1">
                <a:solidFill>
                  <a:srgbClr val="FF0000"/>
                </a:solidFill>
              </a:rPr>
              <a:t>VISTAS </a:t>
            </a:r>
            <a:r>
              <a:rPr lang="es-PE" sz="3200" b="1" smtClean="0">
                <a:solidFill>
                  <a:srgbClr val="FF0000"/>
                </a:solidFill>
              </a:rPr>
              <a:t>PRINCIPALES</a:t>
            </a:r>
            <a:endParaRPr lang="es-ES" sz="3600" smtClean="0">
              <a:solidFill>
                <a:srgbClr val="FF0000"/>
              </a:solidFill>
            </a:endParaRPr>
          </a:p>
        </p:txBody>
      </p:sp>
      <p:sp>
        <p:nvSpPr>
          <p:cNvPr id="5" name="4 Elipse"/>
          <p:cNvSpPr/>
          <p:nvPr/>
        </p:nvSpPr>
        <p:spPr>
          <a:xfrm>
            <a:off x="4788024" y="2996952"/>
            <a:ext cx="288033" cy="2880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9" name="28 Elipse"/>
          <p:cNvSpPr/>
          <p:nvPr/>
        </p:nvSpPr>
        <p:spPr>
          <a:xfrm>
            <a:off x="4769692" y="5517232"/>
            <a:ext cx="288033" cy="2880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13721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5044" t="10979" r="43599" b="7724"/>
          <a:stretch/>
        </p:blipFill>
        <p:spPr bwMode="auto">
          <a:xfrm>
            <a:off x="35496" y="1338863"/>
            <a:ext cx="5315102" cy="5258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23 Rectángulo"/>
          <p:cNvSpPr/>
          <p:nvPr/>
        </p:nvSpPr>
        <p:spPr>
          <a:xfrm>
            <a:off x="5364088" y="4293096"/>
            <a:ext cx="3623925" cy="2308324"/>
          </a:xfrm>
          <a:prstGeom prst="rect">
            <a:avLst/>
          </a:prstGeom>
        </p:spPr>
        <p:txBody>
          <a:bodyPr wrap="square">
            <a:spAutoFit/>
          </a:bodyPr>
          <a:lstStyle/>
          <a:p>
            <a:pPr algn="just"/>
            <a:r>
              <a:rPr lang="es-PE" b="1" smtClean="0"/>
              <a:t>VISTA </a:t>
            </a:r>
            <a:r>
              <a:rPr lang="es-PE" b="1"/>
              <a:t>LATERAL IZQUIERDA O</a:t>
            </a:r>
          </a:p>
          <a:p>
            <a:pPr algn="just"/>
            <a:r>
              <a:rPr lang="es-PE" b="1"/>
              <a:t>DERECHA </a:t>
            </a:r>
            <a:r>
              <a:rPr lang="es-PE"/>
              <a:t>es la proyección del </a:t>
            </a:r>
            <a:r>
              <a:rPr lang="es-PE" smtClean="0"/>
              <a:t>objeto obtenida </a:t>
            </a:r>
            <a:r>
              <a:rPr lang="es-PE"/>
              <a:t>en un plano de </a:t>
            </a:r>
            <a:r>
              <a:rPr lang="es-PE" smtClean="0"/>
              <a:t>proyección vertical</a:t>
            </a:r>
            <a:r>
              <a:rPr lang="es-PE"/>
              <a:t>, ubicado a la derecha o a </a:t>
            </a:r>
            <a:r>
              <a:rPr lang="es-PE" smtClean="0"/>
              <a:t>la izquierda </a:t>
            </a:r>
            <a:r>
              <a:rPr lang="es-PE"/>
              <a:t>del objeto </a:t>
            </a:r>
            <a:r>
              <a:rPr lang="es-PE" smtClean="0"/>
              <a:t>respectivamente. Se </a:t>
            </a:r>
            <a:r>
              <a:rPr lang="es-PE"/>
              <a:t>proyectan las </a:t>
            </a:r>
            <a:r>
              <a:rPr lang="es-PE" smtClean="0"/>
              <a:t>dimensiones </a:t>
            </a:r>
            <a:r>
              <a:rPr lang="es-PE" b="1" smtClean="0"/>
              <a:t>profundidad </a:t>
            </a:r>
            <a:r>
              <a:rPr lang="es-PE" b="1"/>
              <a:t>y alto.</a:t>
            </a:r>
            <a:endParaRPr lang="es-PE"/>
          </a:p>
        </p:txBody>
      </p:sp>
      <p:sp>
        <p:nvSpPr>
          <p:cNvPr id="4" name="3 Rectángulo"/>
          <p:cNvSpPr/>
          <p:nvPr/>
        </p:nvSpPr>
        <p:spPr>
          <a:xfrm>
            <a:off x="4505928" y="1381530"/>
            <a:ext cx="4530569" cy="2911566"/>
          </a:xfrm>
          <a:prstGeom prst="rect">
            <a:avLst/>
          </a:prstGeom>
          <a:solidFill>
            <a:schemeClr val="bg1"/>
          </a:solidFill>
        </p:spPr>
        <p:txBody>
          <a:bodyPr wrap="square">
            <a:spAutoFit/>
          </a:bodyPr>
          <a:lstStyle/>
          <a:p>
            <a:pPr algn="just">
              <a:lnSpc>
                <a:spcPct val="110000"/>
              </a:lnSpc>
              <a:spcBef>
                <a:spcPts val="600"/>
              </a:spcBef>
            </a:pPr>
            <a:r>
              <a:rPr lang="es-PE" b="1" smtClean="0"/>
              <a:t>VISTA </a:t>
            </a:r>
            <a:r>
              <a:rPr lang="es-PE" b="1"/>
              <a:t>FRONTAL </a:t>
            </a:r>
            <a:r>
              <a:rPr lang="es-PE"/>
              <a:t>es la proyección </a:t>
            </a:r>
            <a:r>
              <a:rPr lang="es-PE" smtClean="0"/>
              <a:t>del objeto </a:t>
            </a:r>
            <a:r>
              <a:rPr lang="es-PE"/>
              <a:t>obtenida en un plano </a:t>
            </a:r>
            <a:r>
              <a:rPr lang="es-PE" smtClean="0"/>
              <a:t>de proyección </a:t>
            </a:r>
            <a:r>
              <a:rPr lang="es-PE"/>
              <a:t>vertical, ubicado detrás </a:t>
            </a:r>
            <a:r>
              <a:rPr lang="es-PE" smtClean="0"/>
              <a:t>del objeto</a:t>
            </a:r>
            <a:r>
              <a:rPr lang="es-PE"/>
              <a:t>. Se proyectan </a:t>
            </a:r>
            <a:r>
              <a:rPr lang="es-PE" smtClean="0"/>
              <a:t>las dimensiones</a:t>
            </a:r>
            <a:r>
              <a:rPr lang="es-PE" b="1" smtClean="0"/>
              <a:t> alto </a:t>
            </a:r>
            <a:r>
              <a:rPr lang="es-PE" b="1"/>
              <a:t>y ancho.</a:t>
            </a:r>
          </a:p>
          <a:p>
            <a:pPr algn="just">
              <a:lnSpc>
                <a:spcPct val="110000"/>
              </a:lnSpc>
              <a:spcBef>
                <a:spcPts val="800"/>
              </a:spcBef>
            </a:pPr>
            <a:r>
              <a:rPr lang="es-PE" b="1" smtClean="0"/>
              <a:t>VISTA </a:t>
            </a:r>
            <a:r>
              <a:rPr lang="es-PE" b="1"/>
              <a:t>HORIZONTAL </a:t>
            </a:r>
            <a:r>
              <a:rPr lang="es-PE"/>
              <a:t>es </a:t>
            </a:r>
            <a:r>
              <a:rPr lang="es-PE" smtClean="0"/>
              <a:t>la proyección </a:t>
            </a:r>
            <a:r>
              <a:rPr lang="es-PE"/>
              <a:t>del objeto obtenida en </a:t>
            </a:r>
            <a:r>
              <a:rPr lang="es-PE" smtClean="0"/>
              <a:t>el plano </a:t>
            </a:r>
            <a:r>
              <a:rPr lang="es-PE"/>
              <a:t>de proyección </a:t>
            </a:r>
            <a:r>
              <a:rPr lang="es-PE" smtClean="0"/>
              <a:t>horizontal, ubicado </a:t>
            </a:r>
            <a:r>
              <a:rPr lang="es-PE"/>
              <a:t>debajo del objeto. </a:t>
            </a:r>
            <a:r>
              <a:rPr lang="es-PE" smtClean="0"/>
              <a:t>Se proyectan </a:t>
            </a:r>
            <a:r>
              <a:rPr lang="es-PE"/>
              <a:t>las dimensiones</a:t>
            </a:r>
            <a:r>
              <a:rPr lang="es-PE" b="1"/>
              <a:t> ancho </a:t>
            </a:r>
            <a:r>
              <a:rPr lang="es-PE" b="1" smtClean="0"/>
              <a:t>y profundidad.</a:t>
            </a:r>
            <a:endParaRPr lang="es-PE" b="1"/>
          </a:p>
        </p:txBody>
      </p:sp>
    </p:spTree>
    <p:extLst>
      <p:ext uri="{BB962C8B-B14F-4D97-AF65-F5344CB8AC3E}">
        <p14:creationId xmlns:p14="http://schemas.microsoft.com/office/powerpoint/2010/main" val="92884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3"/>
          <p:cNvGrpSpPr>
            <a:grpSpLocks noChangeAspect="1"/>
          </p:cNvGrpSpPr>
          <p:nvPr/>
        </p:nvGrpSpPr>
        <p:grpSpPr bwMode="auto">
          <a:xfrm>
            <a:off x="0" y="0"/>
            <a:ext cx="9144000" cy="3571875"/>
            <a:chOff x="0" y="0"/>
            <a:chExt cx="5760" cy="2250"/>
          </a:xfrm>
        </p:grpSpPr>
        <p:sp>
          <p:nvSpPr>
            <p:cNvPr id="12" name="AutoShape 62"/>
            <p:cNvSpPr>
              <a:spLocks noChangeAspect="1" noChangeArrowheads="1" noTextEdit="1"/>
            </p:cNvSpPr>
            <p:nvPr/>
          </p:nvSpPr>
          <p:spPr bwMode="auto">
            <a:xfrm>
              <a:off x="0" y="0"/>
              <a:ext cx="5760" cy="2250"/>
            </a:xfrm>
            <a:prstGeom prst="rect">
              <a:avLst/>
            </a:prstGeom>
            <a:noFill/>
            <a:ln w="9525">
              <a:noFill/>
              <a:miter lim="800000"/>
              <a:headEnd/>
              <a:tailEnd/>
            </a:ln>
          </p:spPr>
          <p:txBody>
            <a:bodyPr/>
            <a:lstStyle/>
            <a:p>
              <a:endParaRPr lang="es-ES"/>
            </a:p>
          </p:txBody>
        </p:sp>
        <p:sp>
          <p:nvSpPr>
            <p:cNvPr id="13" name="Freeform 64"/>
            <p:cNvSpPr>
              <a:spLocks/>
            </p:cNvSpPr>
            <p:nvPr/>
          </p:nvSpPr>
          <p:spPr bwMode="auto">
            <a:xfrm>
              <a:off x="9" y="9"/>
              <a:ext cx="5740" cy="1955"/>
            </a:xfrm>
            <a:custGeom>
              <a:avLst/>
              <a:gdLst/>
              <a:ahLst/>
              <a:cxnLst>
                <a:cxn ang="0">
                  <a:pos x="0" y="0"/>
                </a:cxn>
                <a:cxn ang="0">
                  <a:pos x="1214" y="0"/>
                </a:cxn>
                <a:cxn ang="0">
                  <a:pos x="1214" y="52"/>
                </a:cxn>
                <a:cxn ang="0">
                  <a:pos x="384" y="216"/>
                </a:cxn>
                <a:cxn ang="0">
                  <a:pos x="0" y="452"/>
                </a:cxn>
                <a:cxn ang="0">
                  <a:pos x="0" y="0"/>
                </a:cxn>
              </a:cxnLst>
              <a:rect l="0" t="0" r="r" b="b"/>
              <a:pathLst>
                <a:path w="1214" h="452">
                  <a:moveTo>
                    <a:pt x="0" y="0"/>
                  </a:moveTo>
                  <a:lnTo>
                    <a:pt x="1214" y="0"/>
                  </a:lnTo>
                  <a:lnTo>
                    <a:pt x="1214" y="52"/>
                  </a:lnTo>
                  <a:lnTo>
                    <a:pt x="384" y="216"/>
                  </a:lnTo>
                  <a:lnTo>
                    <a:pt x="0" y="452"/>
                  </a:lnTo>
                  <a:lnTo>
                    <a:pt x="0" y="0"/>
                  </a:lnTo>
                  <a:close/>
                </a:path>
              </a:pathLst>
            </a:custGeom>
            <a:solidFill>
              <a:schemeClr val="bg1">
                <a:lumMod val="95000"/>
              </a:schemeClr>
            </a:solidFill>
            <a:ln w="9525">
              <a:noFill/>
              <a:round/>
              <a:headEnd/>
              <a:tailEnd/>
            </a:ln>
          </p:spPr>
          <p:txBody>
            <a:bodyPr/>
            <a:lstStyle/>
            <a:p>
              <a:pPr>
                <a:defRPr/>
              </a:pPr>
              <a:endParaRPr lang="es-ES"/>
            </a:p>
          </p:txBody>
        </p:sp>
        <p:sp>
          <p:nvSpPr>
            <p:cNvPr id="14" name="Freeform 65"/>
            <p:cNvSpPr>
              <a:spLocks/>
            </p:cNvSpPr>
            <p:nvPr/>
          </p:nvSpPr>
          <p:spPr bwMode="auto">
            <a:xfrm>
              <a:off x="9" y="9"/>
              <a:ext cx="5740" cy="2228"/>
            </a:xfrm>
            <a:custGeom>
              <a:avLst/>
              <a:gdLst/>
              <a:ahLst/>
              <a:cxnLst>
                <a:cxn ang="0">
                  <a:pos x="0" y="0"/>
                </a:cxn>
                <a:cxn ang="0">
                  <a:pos x="1214" y="0"/>
                </a:cxn>
                <a:cxn ang="0">
                  <a:pos x="1214" y="46"/>
                </a:cxn>
                <a:cxn ang="0">
                  <a:pos x="372" y="171"/>
                </a:cxn>
                <a:cxn ang="0">
                  <a:pos x="0" y="515"/>
                </a:cxn>
                <a:cxn ang="0">
                  <a:pos x="0" y="0"/>
                </a:cxn>
              </a:cxnLst>
              <a:rect l="0" t="0" r="r" b="b"/>
              <a:pathLst>
                <a:path w="1214" h="515">
                  <a:moveTo>
                    <a:pt x="0" y="0"/>
                  </a:moveTo>
                  <a:lnTo>
                    <a:pt x="1214" y="0"/>
                  </a:lnTo>
                  <a:lnTo>
                    <a:pt x="1214" y="46"/>
                  </a:lnTo>
                  <a:lnTo>
                    <a:pt x="372" y="171"/>
                  </a:lnTo>
                  <a:lnTo>
                    <a:pt x="0" y="515"/>
                  </a:lnTo>
                  <a:lnTo>
                    <a:pt x="0" y="0"/>
                  </a:lnTo>
                  <a:close/>
                </a:path>
              </a:pathLst>
            </a:custGeom>
            <a:solidFill>
              <a:schemeClr val="bg1">
                <a:lumMod val="85000"/>
              </a:schemeClr>
            </a:solidFill>
            <a:ln w="9525">
              <a:noFill/>
              <a:round/>
              <a:headEnd/>
              <a:tailEnd/>
            </a:ln>
          </p:spPr>
          <p:txBody>
            <a:bodyPr/>
            <a:lstStyle/>
            <a:p>
              <a:pPr>
                <a:defRPr/>
              </a:pPr>
              <a:endParaRPr lang="es-ES"/>
            </a:p>
          </p:txBody>
        </p:sp>
        <p:sp>
          <p:nvSpPr>
            <p:cNvPr id="15" name="Freeform 66"/>
            <p:cNvSpPr>
              <a:spLocks/>
            </p:cNvSpPr>
            <p:nvPr/>
          </p:nvSpPr>
          <p:spPr bwMode="auto">
            <a:xfrm>
              <a:off x="9" y="9"/>
              <a:ext cx="5740" cy="2228"/>
            </a:xfrm>
            <a:custGeom>
              <a:avLst/>
              <a:gdLst>
                <a:gd name="T0" fmla="*/ 0 w 1214"/>
                <a:gd name="T1" fmla="*/ 0 h 515"/>
                <a:gd name="T2" fmla="*/ 27140 w 1214"/>
                <a:gd name="T3" fmla="*/ 0 h 515"/>
                <a:gd name="T4" fmla="*/ 27140 w 1214"/>
                <a:gd name="T5" fmla="*/ 861 h 515"/>
                <a:gd name="T6" fmla="*/ 8317 w 1214"/>
                <a:gd name="T7" fmla="*/ 3201 h 515"/>
                <a:gd name="T8" fmla="*/ 0 w 1214"/>
                <a:gd name="T9" fmla="*/ 9639 h 515"/>
                <a:gd name="T10" fmla="*/ 0 w 1214"/>
                <a:gd name="T11" fmla="*/ 0 h 515"/>
                <a:gd name="T12" fmla="*/ 0 60000 65536"/>
                <a:gd name="T13" fmla="*/ 0 60000 65536"/>
                <a:gd name="T14" fmla="*/ 0 60000 65536"/>
                <a:gd name="T15" fmla="*/ 0 60000 65536"/>
                <a:gd name="T16" fmla="*/ 0 60000 65536"/>
                <a:gd name="T17" fmla="*/ 0 60000 65536"/>
                <a:gd name="T18" fmla="*/ 0 w 1214"/>
                <a:gd name="T19" fmla="*/ 0 h 515"/>
                <a:gd name="T20" fmla="*/ 1214 w 1214"/>
                <a:gd name="T21" fmla="*/ 515 h 515"/>
              </a:gdLst>
              <a:ahLst/>
              <a:cxnLst>
                <a:cxn ang="T12">
                  <a:pos x="T0" y="T1"/>
                </a:cxn>
                <a:cxn ang="T13">
                  <a:pos x="T2" y="T3"/>
                </a:cxn>
                <a:cxn ang="T14">
                  <a:pos x="T4" y="T5"/>
                </a:cxn>
                <a:cxn ang="T15">
                  <a:pos x="T6" y="T7"/>
                </a:cxn>
                <a:cxn ang="T16">
                  <a:pos x="T8" y="T9"/>
                </a:cxn>
                <a:cxn ang="T17">
                  <a:pos x="T10" y="T11"/>
                </a:cxn>
              </a:cxnLst>
              <a:rect l="T18" t="T19" r="T20" b="T21"/>
              <a:pathLst>
                <a:path w="1214" h="515">
                  <a:moveTo>
                    <a:pt x="0" y="0"/>
                  </a:moveTo>
                  <a:lnTo>
                    <a:pt x="1214" y="0"/>
                  </a:lnTo>
                  <a:lnTo>
                    <a:pt x="1214" y="46"/>
                  </a:lnTo>
                  <a:lnTo>
                    <a:pt x="372" y="171"/>
                  </a:lnTo>
                  <a:lnTo>
                    <a:pt x="0" y="515"/>
                  </a:lnTo>
                  <a:lnTo>
                    <a:pt x="0" y="0"/>
                  </a:lnTo>
                  <a:close/>
                </a:path>
              </a:pathLst>
            </a:custGeom>
            <a:noFill/>
            <a:ln w="0">
              <a:solidFill>
                <a:srgbClr val="FFFFFF"/>
              </a:solidFill>
              <a:round/>
              <a:headEnd/>
              <a:tailEnd/>
            </a:ln>
          </p:spPr>
          <p:txBody>
            <a:bodyPr/>
            <a:lstStyle/>
            <a:p>
              <a:endParaRPr lang="es-PE"/>
            </a:p>
          </p:txBody>
        </p:sp>
        <p:sp>
          <p:nvSpPr>
            <p:cNvPr id="16" name="Freeform 67"/>
            <p:cNvSpPr>
              <a:spLocks/>
            </p:cNvSpPr>
            <p:nvPr/>
          </p:nvSpPr>
          <p:spPr bwMode="auto">
            <a:xfrm>
              <a:off x="903" y="61"/>
              <a:ext cx="4846" cy="696"/>
            </a:xfrm>
            <a:custGeom>
              <a:avLst/>
              <a:gdLst/>
              <a:ahLst/>
              <a:cxnLst>
                <a:cxn ang="0">
                  <a:pos x="0" y="161"/>
                </a:cxn>
                <a:cxn ang="0">
                  <a:pos x="161" y="1"/>
                </a:cxn>
                <a:cxn ang="0">
                  <a:pos x="1025" y="0"/>
                </a:cxn>
                <a:cxn ang="0">
                  <a:pos x="1025" y="15"/>
                </a:cxn>
                <a:cxn ang="0">
                  <a:pos x="261" y="67"/>
                </a:cxn>
                <a:cxn ang="0">
                  <a:pos x="161" y="140"/>
                </a:cxn>
                <a:cxn ang="0">
                  <a:pos x="0" y="161"/>
                </a:cxn>
              </a:cxnLst>
              <a:rect l="0" t="0" r="r" b="b"/>
              <a:pathLst>
                <a:path w="1025" h="161">
                  <a:moveTo>
                    <a:pt x="0" y="161"/>
                  </a:moveTo>
                  <a:lnTo>
                    <a:pt x="161" y="1"/>
                  </a:lnTo>
                  <a:lnTo>
                    <a:pt x="1025" y="0"/>
                  </a:lnTo>
                  <a:lnTo>
                    <a:pt x="1025" y="15"/>
                  </a:lnTo>
                  <a:lnTo>
                    <a:pt x="261" y="67"/>
                  </a:lnTo>
                  <a:lnTo>
                    <a:pt x="161" y="140"/>
                  </a:lnTo>
                  <a:lnTo>
                    <a:pt x="0" y="161"/>
                  </a:lnTo>
                  <a:close/>
                </a:path>
              </a:pathLst>
            </a:custGeom>
            <a:solidFill>
              <a:schemeClr val="bg1">
                <a:lumMod val="75000"/>
              </a:schemeClr>
            </a:solidFill>
            <a:ln w="9525">
              <a:noFill/>
              <a:round/>
              <a:headEnd/>
              <a:tailEnd/>
            </a:ln>
          </p:spPr>
          <p:txBody>
            <a:bodyPr/>
            <a:lstStyle/>
            <a:p>
              <a:pPr>
                <a:defRPr/>
              </a:pPr>
              <a:endParaRPr lang="es-ES"/>
            </a:p>
          </p:txBody>
        </p:sp>
        <p:sp>
          <p:nvSpPr>
            <p:cNvPr id="17" name="Freeform 68"/>
            <p:cNvSpPr>
              <a:spLocks/>
            </p:cNvSpPr>
            <p:nvPr/>
          </p:nvSpPr>
          <p:spPr bwMode="auto">
            <a:xfrm>
              <a:off x="9" y="61"/>
              <a:ext cx="5740" cy="1514"/>
            </a:xfrm>
            <a:custGeom>
              <a:avLst/>
              <a:gdLst>
                <a:gd name="T0" fmla="*/ 27140 w 1214"/>
                <a:gd name="T1" fmla="*/ 0 h 350"/>
                <a:gd name="T2" fmla="*/ 7825 w 1214"/>
                <a:gd name="T3" fmla="*/ 0 h 350"/>
                <a:gd name="T4" fmla="*/ 0 w 1214"/>
                <a:gd name="T5" fmla="*/ 6549 h 350"/>
                <a:gd name="T6" fmla="*/ 0 60000 65536"/>
                <a:gd name="T7" fmla="*/ 0 60000 65536"/>
                <a:gd name="T8" fmla="*/ 0 60000 65536"/>
                <a:gd name="T9" fmla="*/ 0 w 1214"/>
                <a:gd name="T10" fmla="*/ 0 h 350"/>
                <a:gd name="T11" fmla="*/ 1214 w 1214"/>
                <a:gd name="T12" fmla="*/ 350 h 350"/>
              </a:gdLst>
              <a:ahLst/>
              <a:cxnLst>
                <a:cxn ang="T6">
                  <a:pos x="T0" y="T1"/>
                </a:cxn>
                <a:cxn ang="T7">
                  <a:pos x="T2" y="T3"/>
                </a:cxn>
                <a:cxn ang="T8">
                  <a:pos x="T4" y="T5"/>
                </a:cxn>
              </a:cxnLst>
              <a:rect l="T9" t="T10" r="T11" b="T12"/>
              <a:pathLst>
                <a:path w="1214" h="350">
                  <a:moveTo>
                    <a:pt x="1214" y="0"/>
                  </a:moveTo>
                  <a:lnTo>
                    <a:pt x="350" y="0"/>
                  </a:lnTo>
                  <a:lnTo>
                    <a:pt x="0" y="350"/>
                  </a:lnTo>
                </a:path>
              </a:pathLst>
            </a:custGeom>
            <a:noFill/>
            <a:ln w="0">
              <a:solidFill>
                <a:srgbClr val="FFFFFF"/>
              </a:solidFill>
              <a:round/>
              <a:headEnd/>
              <a:tailEnd/>
            </a:ln>
          </p:spPr>
          <p:txBody>
            <a:bodyPr/>
            <a:lstStyle/>
            <a:p>
              <a:endParaRPr lang="es-PE"/>
            </a:p>
          </p:txBody>
        </p:sp>
        <p:sp>
          <p:nvSpPr>
            <p:cNvPr id="18" name="Freeform 69"/>
            <p:cNvSpPr>
              <a:spLocks/>
            </p:cNvSpPr>
            <p:nvPr/>
          </p:nvSpPr>
          <p:spPr bwMode="auto">
            <a:xfrm>
              <a:off x="9" y="125"/>
              <a:ext cx="5740" cy="1627"/>
            </a:xfrm>
            <a:custGeom>
              <a:avLst/>
              <a:gdLst>
                <a:gd name="T0" fmla="*/ 0 w 1214"/>
                <a:gd name="T1" fmla="*/ 7040 h 376"/>
                <a:gd name="T2" fmla="*/ 10014 w 1214"/>
                <a:gd name="T3" fmla="*/ 991 h 376"/>
                <a:gd name="T4" fmla="*/ 27140 w 1214"/>
                <a:gd name="T5" fmla="*/ 0 h 376"/>
                <a:gd name="T6" fmla="*/ 0 60000 65536"/>
                <a:gd name="T7" fmla="*/ 0 60000 65536"/>
                <a:gd name="T8" fmla="*/ 0 60000 65536"/>
                <a:gd name="T9" fmla="*/ 0 w 1214"/>
                <a:gd name="T10" fmla="*/ 0 h 376"/>
                <a:gd name="T11" fmla="*/ 1214 w 1214"/>
                <a:gd name="T12" fmla="*/ 376 h 376"/>
              </a:gdLst>
              <a:ahLst/>
              <a:cxnLst>
                <a:cxn ang="T6">
                  <a:pos x="T0" y="T1"/>
                </a:cxn>
                <a:cxn ang="T7">
                  <a:pos x="T2" y="T3"/>
                </a:cxn>
                <a:cxn ang="T8">
                  <a:pos x="T4" y="T5"/>
                </a:cxn>
              </a:cxnLst>
              <a:rect l="T9" t="T10" r="T11" b="T12"/>
              <a:pathLst>
                <a:path w="1214" h="376">
                  <a:moveTo>
                    <a:pt x="0" y="376"/>
                  </a:moveTo>
                  <a:lnTo>
                    <a:pt x="448" y="53"/>
                  </a:lnTo>
                  <a:lnTo>
                    <a:pt x="1214" y="0"/>
                  </a:lnTo>
                </a:path>
              </a:pathLst>
            </a:custGeom>
            <a:noFill/>
            <a:ln w="0">
              <a:solidFill>
                <a:srgbClr val="FFFFFF"/>
              </a:solidFill>
              <a:round/>
              <a:headEnd/>
              <a:tailEnd/>
            </a:ln>
          </p:spPr>
          <p:txBody>
            <a:bodyPr/>
            <a:lstStyle/>
            <a:p>
              <a:endParaRPr lang="es-PE"/>
            </a:p>
          </p:txBody>
        </p:sp>
        <p:sp>
          <p:nvSpPr>
            <p:cNvPr id="19" name="Freeform 70"/>
            <p:cNvSpPr>
              <a:spLocks/>
            </p:cNvSpPr>
            <p:nvPr/>
          </p:nvSpPr>
          <p:spPr bwMode="auto">
            <a:xfrm>
              <a:off x="9" y="177"/>
              <a:ext cx="5740" cy="1787"/>
            </a:xfrm>
            <a:custGeom>
              <a:avLst/>
              <a:gdLst>
                <a:gd name="T0" fmla="*/ 0 w 1214"/>
                <a:gd name="T1" fmla="*/ 7732 h 413"/>
                <a:gd name="T2" fmla="*/ 2435 w 1214"/>
                <a:gd name="T3" fmla="*/ 2713 h 413"/>
                <a:gd name="T4" fmla="*/ 27140 w 1214"/>
                <a:gd name="T5" fmla="*/ 0 h 413"/>
                <a:gd name="T6" fmla="*/ 0 60000 65536"/>
                <a:gd name="T7" fmla="*/ 0 60000 65536"/>
                <a:gd name="T8" fmla="*/ 0 60000 65536"/>
                <a:gd name="T9" fmla="*/ 0 w 1214"/>
                <a:gd name="T10" fmla="*/ 0 h 413"/>
                <a:gd name="T11" fmla="*/ 1214 w 1214"/>
                <a:gd name="T12" fmla="*/ 413 h 413"/>
              </a:gdLst>
              <a:ahLst/>
              <a:cxnLst>
                <a:cxn ang="T6">
                  <a:pos x="T0" y="T1"/>
                </a:cxn>
                <a:cxn ang="T7">
                  <a:pos x="T2" y="T3"/>
                </a:cxn>
                <a:cxn ang="T8">
                  <a:pos x="T4" y="T5"/>
                </a:cxn>
              </a:cxnLst>
              <a:rect l="T9" t="T10" r="T11" b="T12"/>
              <a:pathLst>
                <a:path w="1214" h="413">
                  <a:moveTo>
                    <a:pt x="0" y="413"/>
                  </a:moveTo>
                  <a:lnTo>
                    <a:pt x="109" y="145"/>
                  </a:lnTo>
                  <a:lnTo>
                    <a:pt x="1214" y="0"/>
                  </a:lnTo>
                </a:path>
              </a:pathLst>
            </a:custGeom>
            <a:noFill/>
            <a:ln w="0">
              <a:solidFill>
                <a:srgbClr val="FFFFFF"/>
              </a:solidFill>
              <a:round/>
              <a:headEnd/>
              <a:tailEnd/>
            </a:ln>
          </p:spPr>
          <p:txBody>
            <a:bodyPr/>
            <a:lstStyle/>
            <a:p>
              <a:endParaRPr lang="es-PE"/>
            </a:p>
          </p:txBody>
        </p:sp>
      </p:grpSp>
      <p:grpSp>
        <p:nvGrpSpPr>
          <p:cNvPr id="3" name="10 Grupo"/>
          <p:cNvGrpSpPr>
            <a:grpSpLocks/>
          </p:cNvGrpSpPr>
          <p:nvPr/>
        </p:nvGrpSpPr>
        <p:grpSpPr bwMode="auto">
          <a:xfrm>
            <a:off x="179388" y="119063"/>
            <a:ext cx="8713787" cy="828675"/>
            <a:chOff x="179512" y="118855"/>
            <a:chExt cx="8712968" cy="828772"/>
          </a:xfrm>
          <a:noFill/>
        </p:grpSpPr>
        <p:graphicFrame>
          <p:nvGraphicFramePr>
            <p:cNvPr id="21" name="11 Objeto"/>
            <p:cNvGraphicFramePr>
              <a:graphicFrameLocks noChangeAspect="1"/>
            </p:cNvGraphicFramePr>
            <p:nvPr/>
          </p:nvGraphicFramePr>
          <p:xfrm>
            <a:off x="179512" y="118855"/>
            <a:ext cx="720080" cy="828772"/>
          </p:xfrm>
          <a:graphic>
            <a:graphicData uri="http://schemas.openxmlformats.org/presentationml/2006/ole">
              <mc:AlternateContent xmlns:mc="http://schemas.openxmlformats.org/markup-compatibility/2006">
                <mc:Choice xmlns:v="urn:schemas-microsoft-com:vml" Requires="v">
                  <p:oleObj spid="_x0000_s113746" r:id="rId3" imgW="2663848" imgH="3592373" progId="">
                    <p:embed/>
                  </p:oleObj>
                </mc:Choice>
                <mc:Fallback>
                  <p:oleObj r:id="rId3" imgW="2663848" imgH="3592373" progId="">
                    <p:embed/>
                    <p:pic>
                      <p:nvPicPr>
                        <p:cNvPr id="0" name="Picture 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8855"/>
                          <a:ext cx="720080" cy="828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21 Rectángulo"/>
            <p:cNvSpPr/>
            <p:nvPr/>
          </p:nvSpPr>
          <p:spPr>
            <a:xfrm>
              <a:off x="900169" y="279211"/>
              <a:ext cx="3041364" cy="339765"/>
            </a:xfrm>
            <a:prstGeom prst="rect">
              <a:avLst/>
            </a:prstGeom>
            <a:grpFill/>
          </p:spPr>
          <p:txBody>
            <a:bodyPr>
              <a:spAutoFit/>
            </a:bodyPr>
            <a:lstStyle/>
            <a:p>
              <a:pPr algn="l">
                <a:spcBef>
                  <a:spcPct val="50000"/>
                </a:spcBef>
                <a:defRPr/>
              </a:pPr>
              <a:r>
                <a:rPr lang="es-ES_tradnl" sz="1600" b="1" i="1" dirty="0">
                  <a:latin typeface="+mj-lt"/>
                </a:rPr>
                <a:t>DIBUJO EN INGENIERIA I</a:t>
              </a:r>
            </a:p>
          </p:txBody>
        </p:sp>
        <p:sp>
          <p:nvSpPr>
            <p:cNvPr id="23" name="22 Rectángulo"/>
            <p:cNvSpPr/>
            <p:nvPr/>
          </p:nvSpPr>
          <p:spPr>
            <a:xfrm>
              <a:off x="7884513" y="279211"/>
              <a:ext cx="1007967" cy="277031"/>
            </a:xfrm>
            <a:prstGeom prst="rect">
              <a:avLst/>
            </a:prstGeom>
            <a:grpFill/>
          </p:spPr>
          <p:txBody>
            <a:bodyPr>
              <a:spAutoFit/>
            </a:bodyPr>
            <a:lstStyle/>
            <a:p>
              <a:pPr algn="l">
                <a:spcBef>
                  <a:spcPct val="50000"/>
                </a:spcBef>
                <a:defRPr/>
              </a:pPr>
              <a:r>
                <a:rPr lang="es-ES" sz="1200" b="1" i="1" dirty="0"/>
                <a:t>CLASE  </a:t>
              </a:r>
              <a:r>
                <a:rPr lang="es-ES" sz="1200" b="1" i="1" dirty="0" smtClean="0"/>
                <a:t>6</a:t>
              </a:r>
              <a:endParaRPr lang="es-ES_tradnl" sz="1200" b="1" i="1" dirty="0">
                <a:latin typeface="+mj-lt"/>
              </a:endParaRPr>
            </a:p>
          </p:txBody>
        </p:sp>
      </p:grpSp>
      <p:sp>
        <p:nvSpPr>
          <p:cNvPr id="26" name="25 Rectángulo"/>
          <p:cNvSpPr/>
          <p:nvPr/>
        </p:nvSpPr>
        <p:spPr>
          <a:xfrm>
            <a:off x="7143768" y="476672"/>
            <a:ext cx="1467068" cy="276999"/>
          </a:xfrm>
          <a:prstGeom prst="rect">
            <a:avLst/>
          </a:prstGeom>
        </p:spPr>
        <p:txBody>
          <a:bodyPr wrap="none">
            <a:spAutoFit/>
          </a:bodyPr>
          <a:lstStyle/>
          <a:p>
            <a:pPr>
              <a:spcBef>
                <a:spcPct val="50000"/>
              </a:spcBef>
              <a:defRPr/>
            </a:pPr>
            <a:r>
              <a:rPr lang="es-ES_tradnl" sz="1200" b="1" i="1" dirty="0" smtClean="0"/>
              <a:t>PROYECCIONES</a:t>
            </a:r>
            <a:r>
              <a:rPr lang="es-ES" sz="1200" b="1" i="1" dirty="0" smtClean="0"/>
              <a:t>.</a:t>
            </a:r>
            <a:endParaRPr lang="es-ES" sz="1200" b="1" i="1" dirty="0"/>
          </a:p>
        </p:txBody>
      </p:sp>
      <p:sp>
        <p:nvSpPr>
          <p:cNvPr id="20" name="Rectangle 2"/>
          <p:cNvSpPr>
            <a:spLocks noGrp="1"/>
          </p:cNvSpPr>
          <p:nvPr>
            <p:ph type="title" idx="4294967295"/>
          </p:nvPr>
        </p:nvSpPr>
        <p:spPr>
          <a:xfrm>
            <a:off x="900112" y="692696"/>
            <a:ext cx="7710723" cy="435401"/>
          </a:xfrm>
          <a:solidFill>
            <a:schemeClr val="bg1"/>
          </a:solidFill>
        </p:spPr>
        <p:txBody>
          <a:bodyPr/>
          <a:lstStyle/>
          <a:p>
            <a:r>
              <a:rPr lang="es-ES" sz="3600" b="1" smtClean="0">
                <a:solidFill>
                  <a:srgbClr val="FF0000"/>
                </a:solidFill>
              </a:rPr>
              <a:t>Correspondencia entre las Vistas</a:t>
            </a:r>
            <a:r>
              <a:rPr lang="es-ES" sz="4000" smtClean="0"/>
              <a:t> </a:t>
            </a:r>
          </a:p>
        </p:txBody>
      </p:sp>
      <p:sp>
        <p:nvSpPr>
          <p:cNvPr id="24" name="Rectangle 3"/>
          <p:cNvSpPr txBox="1">
            <a:spLocks/>
          </p:cNvSpPr>
          <p:nvPr/>
        </p:nvSpPr>
        <p:spPr bwMode="auto">
          <a:xfrm>
            <a:off x="251520" y="1283418"/>
            <a:ext cx="8686800" cy="633414"/>
          </a:xfrm>
          <a:prstGeom prst="rect">
            <a:avLst/>
          </a:prstGeom>
          <a:solidFill>
            <a:srgbClr val="E1F0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charset="0"/>
              <a:buNone/>
            </a:pPr>
            <a:r>
              <a:rPr lang="es-ES" sz="1800" smtClean="0">
                <a:latin typeface="Arial" pitchFamily="34" charset="0"/>
                <a:cs typeface="Arial" pitchFamily="34" charset="0"/>
              </a:rPr>
              <a:t>En la proyección ortogonal, existe una correspondencia obligada entre las diferentes vistas, se dibujan al mismo nivel de correspondencia</a:t>
            </a:r>
          </a:p>
        </p:txBody>
      </p:sp>
      <p:graphicFrame>
        <p:nvGraphicFramePr>
          <p:cNvPr id="25" name="Object 13"/>
          <p:cNvGraphicFramePr>
            <a:graphicFrameLocks noChangeAspect="1"/>
          </p:cNvGraphicFramePr>
          <p:nvPr>
            <p:extLst>
              <p:ext uri="{D42A27DB-BD31-4B8C-83A1-F6EECF244321}">
                <p14:modId xmlns:p14="http://schemas.microsoft.com/office/powerpoint/2010/main" val="4161430558"/>
              </p:ext>
            </p:extLst>
          </p:nvPr>
        </p:nvGraphicFramePr>
        <p:xfrm>
          <a:off x="512669" y="1916832"/>
          <a:ext cx="6553200" cy="3824288"/>
        </p:xfrm>
        <a:graphic>
          <a:graphicData uri="http://schemas.openxmlformats.org/presentationml/2006/ole">
            <mc:AlternateContent xmlns:mc="http://schemas.openxmlformats.org/markup-compatibility/2006">
              <mc:Choice xmlns:v="urn:schemas-microsoft-com:vml" Requires="v">
                <p:oleObj spid="_x0000_s113747" name="Visio" r:id="rId5" imgW="5696102" imgH="3323009" progId="">
                  <p:embed/>
                </p:oleObj>
              </mc:Choice>
              <mc:Fallback>
                <p:oleObj name="Visio" r:id="rId5" imgW="5696102" imgH="3323009" progId="">
                  <p:embed/>
                  <p:pic>
                    <p:nvPicPr>
                      <p:cNvPr id="0" name="Picture 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669" y="1916832"/>
                        <a:ext cx="6553200" cy="382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 name="Text Box 9"/>
          <p:cNvSpPr txBox="1">
            <a:spLocks noChangeArrowheads="1"/>
          </p:cNvSpPr>
          <p:nvPr/>
        </p:nvSpPr>
        <p:spPr bwMode="auto">
          <a:xfrm>
            <a:off x="6200579" y="4554664"/>
            <a:ext cx="2952329" cy="646331"/>
          </a:xfrm>
          <a:prstGeom prst="rect">
            <a:avLst/>
          </a:prstGeom>
          <a:noFill/>
          <a:ln w="9525">
            <a:noFill/>
            <a:miter lim="800000"/>
            <a:headEnd/>
            <a:tailEnd/>
          </a:ln>
        </p:spPr>
        <p:txBody>
          <a:bodyPr wrap="square">
            <a:spAutoFit/>
          </a:bodyPr>
          <a:lstStyle/>
          <a:p>
            <a:pPr algn="just">
              <a:spcBef>
                <a:spcPct val="50000"/>
              </a:spcBef>
            </a:pPr>
            <a:r>
              <a:rPr lang="es-ES" smtClean="0"/>
              <a:t>Vistas tienen </a:t>
            </a:r>
            <a:r>
              <a:rPr lang="es-ES"/>
              <a:t>la misma altura, ancho </a:t>
            </a:r>
            <a:r>
              <a:rPr lang="es-ES" smtClean="0"/>
              <a:t>y profundidad</a:t>
            </a:r>
            <a:endParaRPr lang="es-ES"/>
          </a:p>
        </p:txBody>
      </p:sp>
      <p:sp>
        <p:nvSpPr>
          <p:cNvPr id="28" name="Rectangle 3"/>
          <p:cNvSpPr txBox="1">
            <a:spLocks/>
          </p:cNvSpPr>
          <p:nvPr/>
        </p:nvSpPr>
        <p:spPr bwMode="auto">
          <a:xfrm>
            <a:off x="900113" y="5660746"/>
            <a:ext cx="7344295" cy="1175245"/>
          </a:xfrm>
          <a:prstGeom prst="rect">
            <a:avLst/>
          </a:prstGeom>
          <a:solidFill>
            <a:srgbClr val="E1F0FF"/>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charset="0"/>
              <a:buNone/>
            </a:pPr>
            <a:r>
              <a:rPr lang="es-ES" sz="1800" smtClean="0">
                <a:latin typeface="Arial" pitchFamily="34" charset="0"/>
                <a:cs typeface="Arial" pitchFamily="34" charset="0"/>
              </a:rPr>
              <a:t>Así estarán relacionadas:</a:t>
            </a:r>
          </a:p>
          <a:p>
            <a:pPr marL="0" indent="0" algn="just">
              <a:lnSpc>
                <a:spcPct val="80000"/>
              </a:lnSpc>
              <a:buFont typeface="Arial" charset="0"/>
              <a:buNone/>
            </a:pPr>
            <a:r>
              <a:rPr lang="es-ES" sz="1800" smtClean="0">
                <a:latin typeface="Arial" pitchFamily="34" charset="0"/>
                <a:cs typeface="Arial" pitchFamily="34" charset="0"/>
              </a:rPr>
              <a:t>a)  La vista Frontal y la superior coinciden en sus anchuras.</a:t>
            </a:r>
          </a:p>
          <a:p>
            <a:pPr marL="0" indent="0" algn="just">
              <a:lnSpc>
                <a:spcPct val="80000"/>
              </a:lnSpc>
              <a:buFont typeface="Arial" charset="0"/>
              <a:buNone/>
            </a:pPr>
            <a:r>
              <a:rPr lang="es-ES" sz="1800" smtClean="0">
                <a:latin typeface="Arial" pitchFamily="34" charset="0"/>
                <a:cs typeface="Arial" pitchFamily="34" charset="0"/>
              </a:rPr>
              <a:t>b)  La vista Frontal y las vistas laterales coinciden en sus alturas.</a:t>
            </a:r>
          </a:p>
          <a:p>
            <a:pPr marL="0" indent="0" algn="just">
              <a:lnSpc>
                <a:spcPct val="80000"/>
              </a:lnSpc>
              <a:buNone/>
            </a:pPr>
            <a:r>
              <a:rPr lang="es-ES" sz="1800" smtClean="0">
                <a:latin typeface="Arial" pitchFamily="34" charset="0"/>
                <a:cs typeface="Arial" pitchFamily="34" charset="0"/>
              </a:rPr>
              <a:t>c) La superior </a:t>
            </a:r>
            <a:r>
              <a:rPr lang="es-ES" sz="1800">
                <a:latin typeface="Arial" pitchFamily="34" charset="0"/>
                <a:cs typeface="Arial" pitchFamily="34" charset="0"/>
              </a:rPr>
              <a:t>y las vistas laterales coinciden </a:t>
            </a:r>
            <a:r>
              <a:rPr lang="es-ES" sz="1800" smtClean="0">
                <a:latin typeface="Arial" pitchFamily="34" charset="0"/>
                <a:cs typeface="Arial" pitchFamily="34" charset="0"/>
              </a:rPr>
              <a:t>en su profundidad.</a:t>
            </a:r>
          </a:p>
        </p:txBody>
      </p:sp>
    </p:spTree>
    <p:extLst>
      <p:ext uri="{BB962C8B-B14F-4D97-AF65-F5344CB8AC3E}">
        <p14:creationId xmlns:p14="http://schemas.microsoft.com/office/powerpoint/2010/main" val="407903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4" name="Group 63"/>
          <p:cNvGrpSpPr>
            <a:grpSpLocks noChangeAspect="1"/>
          </p:cNvGrpSpPr>
          <p:nvPr/>
        </p:nvGrpSpPr>
        <p:grpSpPr bwMode="auto">
          <a:xfrm>
            <a:off x="0" y="0"/>
            <a:ext cx="9144000" cy="3571875"/>
            <a:chOff x="0" y="0"/>
            <a:chExt cx="5760" cy="2250"/>
          </a:xfrm>
        </p:grpSpPr>
        <p:sp>
          <p:nvSpPr>
            <p:cNvPr id="15" name="AutoShape 62"/>
            <p:cNvSpPr>
              <a:spLocks noChangeAspect="1" noChangeArrowheads="1" noTextEdit="1"/>
            </p:cNvSpPr>
            <p:nvPr/>
          </p:nvSpPr>
          <p:spPr bwMode="auto">
            <a:xfrm>
              <a:off x="0" y="0"/>
              <a:ext cx="5760" cy="2250"/>
            </a:xfrm>
            <a:prstGeom prst="rect">
              <a:avLst/>
            </a:prstGeom>
            <a:noFill/>
            <a:ln w="9525">
              <a:noFill/>
              <a:miter lim="800000"/>
              <a:headEnd/>
              <a:tailEnd/>
            </a:ln>
          </p:spPr>
          <p:txBody>
            <a:bodyPr/>
            <a:lstStyle/>
            <a:p>
              <a:endParaRPr lang="es-ES"/>
            </a:p>
          </p:txBody>
        </p:sp>
        <p:sp>
          <p:nvSpPr>
            <p:cNvPr id="16" name="Freeform 64"/>
            <p:cNvSpPr>
              <a:spLocks/>
            </p:cNvSpPr>
            <p:nvPr/>
          </p:nvSpPr>
          <p:spPr bwMode="auto">
            <a:xfrm>
              <a:off x="9" y="9"/>
              <a:ext cx="5740" cy="1955"/>
            </a:xfrm>
            <a:custGeom>
              <a:avLst/>
              <a:gdLst/>
              <a:ahLst/>
              <a:cxnLst>
                <a:cxn ang="0">
                  <a:pos x="0" y="0"/>
                </a:cxn>
                <a:cxn ang="0">
                  <a:pos x="1214" y="0"/>
                </a:cxn>
                <a:cxn ang="0">
                  <a:pos x="1214" y="52"/>
                </a:cxn>
                <a:cxn ang="0">
                  <a:pos x="384" y="216"/>
                </a:cxn>
                <a:cxn ang="0">
                  <a:pos x="0" y="452"/>
                </a:cxn>
                <a:cxn ang="0">
                  <a:pos x="0" y="0"/>
                </a:cxn>
              </a:cxnLst>
              <a:rect l="0" t="0" r="r" b="b"/>
              <a:pathLst>
                <a:path w="1214" h="452">
                  <a:moveTo>
                    <a:pt x="0" y="0"/>
                  </a:moveTo>
                  <a:lnTo>
                    <a:pt x="1214" y="0"/>
                  </a:lnTo>
                  <a:lnTo>
                    <a:pt x="1214" y="52"/>
                  </a:lnTo>
                  <a:lnTo>
                    <a:pt x="384" y="216"/>
                  </a:lnTo>
                  <a:lnTo>
                    <a:pt x="0" y="452"/>
                  </a:lnTo>
                  <a:lnTo>
                    <a:pt x="0" y="0"/>
                  </a:lnTo>
                  <a:close/>
                </a:path>
              </a:pathLst>
            </a:custGeom>
            <a:solidFill>
              <a:schemeClr val="bg1">
                <a:lumMod val="95000"/>
              </a:schemeClr>
            </a:solidFill>
            <a:ln w="9525">
              <a:noFill/>
              <a:round/>
              <a:headEnd/>
              <a:tailEnd/>
            </a:ln>
          </p:spPr>
          <p:txBody>
            <a:bodyPr/>
            <a:lstStyle/>
            <a:p>
              <a:pPr>
                <a:defRPr/>
              </a:pPr>
              <a:endParaRPr lang="es-ES"/>
            </a:p>
          </p:txBody>
        </p:sp>
        <p:sp>
          <p:nvSpPr>
            <p:cNvPr id="17" name="Freeform 65"/>
            <p:cNvSpPr>
              <a:spLocks/>
            </p:cNvSpPr>
            <p:nvPr/>
          </p:nvSpPr>
          <p:spPr bwMode="auto">
            <a:xfrm>
              <a:off x="9" y="9"/>
              <a:ext cx="5740" cy="2228"/>
            </a:xfrm>
            <a:custGeom>
              <a:avLst/>
              <a:gdLst/>
              <a:ahLst/>
              <a:cxnLst>
                <a:cxn ang="0">
                  <a:pos x="0" y="0"/>
                </a:cxn>
                <a:cxn ang="0">
                  <a:pos x="1214" y="0"/>
                </a:cxn>
                <a:cxn ang="0">
                  <a:pos x="1214" y="46"/>
                </a:cxn>
                <a:cxn ang="0">
                  <a:pos x="372" y="171"/>
                </a:cxn>
                <a:cxn ang="0">
                  <a:pos x="0" y="515"/>
                </a:cxn>
                <a:cxn ang="0">
                  <a:pos x="0" y="0"/>
                </a:cxn>
              </a:cxnLst>
              <a:rect l="0" t="0" r="r" b="b"/>
              <a:pathLst>
                <a:path w="1214" h="515">
                  <a:moveTo>
                    <a:pt x="0" y="0"/>
                  </a:moveTo>
                  <a:lnTo>
                    <a:pt x="1214" y="0"/>
                  </a:lnTo>
                  <a:lnTo>
                    <a:pt x="1214" y="46"/>
                  </a:lnTo>
                  <a:lnTo>
                    <a:pt x="372" y="171"/>
                  </a:lnTo>
                  <a:lnTo>
                    <a:pt x="0" y="515"/>
                  </a:lnTo>
                  <a:lnTo>
                    <a:pt x="0" y="0"/>
                  </a:lnTo>
                  <a:close/>
                </a:path>
              </a:pathLst>
            </a:custGeom>
            <a:solidFill>
              <a:schemeClr val="bg1">
                <a:lumMod val="85000"/>
              </a:schemeClr>
            </a:solidFill>
            <a:ln w="9525">
              <a:noFill/>
              <a:round/>
              <a:headEnd/>
              <a:tailEnd/>
            </a:ln>
          </p:spPr>
          <p:txBody>
            <a:bodyPr/>
            <a:lstStyle/>
            <a:p>
              <a:pPr>
                <a:defRPr/>
              </a:pPr>
              <a:endParaRPr lang="es-ES"/>
            </a:p>
          </p:txBody>
        </p:sp>
        <p:sp>
          <p:nvSpPr>
            <p:cNvPr id="18" name="Freeform 66"/>
            <p:cNvSpPr>
              <a:spLocks/>
            </p:cNvSpPr>
            <p:nvPr/>
          </p:nvSpPr>
          <p:spPr bwMode="auto">
            <a:xfrm>
              <a:off x="9" y="9"/>
              <a:ext cx="5740" cy="2228"/>
            </a:xfrm>
            <a:custGeom>
              <a:avLst/>
              <a:gdLst>
                <a:gd name="T0" fmla="*/ 0 w 1214"/>
                <a:gd name="T1" fmla="*/ 0 h 515"/>
                <a:gd name="T2" fmla="*/ 27140 w 1214"/>
                <a:gd name="T3" fmla="*/ 0 h 515"/>
                <a:gd name="T4" fmla="*/ 27140 w 1214"/>
                <a:gd name="T5" fmla="*/ 861 h 515"/>
                <a:gd name="T6" fmla="*/ 8317 w 1214"/>
                <a:gd name="T7" fmla="*/ 3201 h 515"/>
                <a:gd name="T8" fmla="*/ 0 w 1214"/>
                <a:gd name="T9" fmla="*/ 9639 h 515"/>
                <a:gd name="T10" fmla="*/ 0 w 1214"/>
                <a:gd name="T11" fmla="*/ 0 h 515"/>
                <a:gd name="T12" fmla="*/ 0 60000 65536"/>
                <a:gd name="T13" fmla="*/ 0 60000 65536"/>
                <a:gd name="T14" fmla="*/ 0 60000 65536"/>
                <a:gd name="T15" fmla="*/ 0 60000 65536"/>
                <a:gd name="T16" fmla="*/ 0 60000 65536"/>
                <a:gd name="T17" fmla="*/ 0 60000 65536"/>
                <a:gd name="T18" fmla="*/ 0 w 1214"/>
                <a:gd name="T19" fmla="*/ 0 h 515"/>
                <a:gd name="T20" fmla="*/ 1214 w 1214"/>
                <a:gd name="T21" fmla="*/ 515 h 515"/>
              </a:gdLst>
              <a:ahLst/>
              <a:cxnLst>
                <a:cxn ang="T12">
                  <a:pos x="T0" y="T1"/>
                </a:cxn>
                <a:cxn ang="T13">
                  <a:pos x="T2" y="T3"/>
                </a:cxn>
                <a:cxn ang="T14">
                  <a:pos x="T4" y="T5"/>
                </a:cxn>
                <a:cxn ang="T15">
                  <a:pos x="T6" y="T7"/>
                </a:cxn>
                <a:cxn ang="T16">
                  <a:pos x="T8" y="T9"/>
                </a:cxn>
                <a:cxn ang="T17">
                  <a:pos x="T10" y="T11"/>
                </a:cxn>
              </a:cxnLst>
              <a:rect l="T18" t="T19" r="T20" b="T21"/>
              <a:pathLst>
                <a:path w="1214" h="515">
                  <a:moveTo>
                    <a:pt x="0" y="0"/>
                  </a:moveTo>
                  <a:lnTo>
                    <a:pt x="1214" y="0"/>
                  </a:lnTo>
                  <a:lnTo>
                    <a:pt x="1214" y="46"/>
                  </a:lnTo>
                  <a:lnTo>
                    <a:pt x="372" y="171"/>
                  </a:lnTo>
                  <a:lnTo>
                    <a:pt x="0" y="515"/>
                  </a:lnTo>
                  <a:lnTo>
                    <a:pt x="0" y="0"/>
                  </a:lnTo>
                  <a:close/>
                </a:path>
              </a:pathLst>
            </a:custGeom>
            <a:noFill/>
            <a:ln w="0">
              <a:solidFill>
                <a:srgbClr val="FFFFFF"/>
              </a:solidFill>
              <a:round/>
              <a:headEnd/>
              <a:tailEnd/>
            </a:ln>
          </p:spPr>
          <p:txBody>
            <a:bodyPr/>
            <a:lstStyle/>
            <a:p>
              <a:endParaRPr lang="es-PE"/>
            </a:p>
          </p:txBody>
        </p:sp>
        <p:sp>
          <p:nvSpPr>
            <p:cNvPr id="19" name="Freeform 67"/>
            <p:cNvSpPr>
              <a:spLocks/>
            </p:cNvSpPr>
            <p:nvPr/>
          </p:nvSpPr>
          <p:spPr bwMode="auto">
            <a:xfrm>
              <a:off x="903" y="61"/>
              <a:ext cx="4846" cy="696"/>
            </a:xfrm>
            <a:custGeom>
              <a:avLst/>
              <a:gdLst/>
              <a:ahLst/>
              <a:cxnLst>
                <a:cxn ang="0">
                  <a:pos x="0" y="161"/>
                </a:cxn>
                <a:cxn ang="0">
                  <a:pos x="161" y="1"/>
                </a:cxn>
                <a:cxn ang="0">
                  <a:pos x="1025" y="0"/>
                </a:cxn>
                <a:cxn ang="0">
                  <a:pos x="1025" y="15"/>
                </a:cxn>
                <a:cxn ang="0">
                  <a:pos x="261" y="67"/>
                </a:cxn>
                <a:cxn ang="0">
                  <a:pos x="161" y="140"/>
                </a:cxn>
                <a:cxn ang="0">
                  <a:pos x="0" y="161"/>
                </a:cxn>
              </a:cxnLst>
              <a:rect l="0" t="0" r="r" b="b"/>
              <a:pathLst>
                <a:path w="1025" h="161">
                  <a:moveTo>
                    <a:pt x="0" y="161"/>
                  </a:moveTo>
                  <a:lnTo>
                    <a:pt x="161" y="1"/>
                  </a:lnTo>
                  <a:lnTo>
                    <a:pt x="1025" y="0"/>
                  </a:lnTo>
                  <a:lnTo>
                    <a:pt x="1025" y="15"/>
                  </a:lnTo>
                  <a:lnTo>
                    <a:pt x="261" y="67"/>
                  </a:lnTo>
                  <a:lnTo>
                    <a:pt x="161" y="140"/>
                  </a:lnTo>
                  <a:lnTo>
                    <a:pt x="0" y="161"/>
                  </a:lnTo>
                  <a:close/>
                </a:path>
              </a:pathLst>
            </a:custGeom>
            <a:solidFill>
              <a:schemeClr val="bg1">
                <a:lumMod val="75000"/>
              </a:schemeClr>
            </a:solidFill>
            <a:ln w="9525">
              <a:noFill/>
              <a:round/>
              <a:headEnd/>
              <a:tailEnd/>
            </a:ln>
          </p:spPr>
          <p:txBody>
            <a:bodyPr/>
            <a:lstStyle/>
            <a:p>
              <a:pPr>
                <a:defRPr/>
              </a:pPr>
              <a:endParaRPr lang="es-ES"/>
            </a:p>
          </p:txBody>
        </p:sp>
        <p:sp>
          <p:nvSpPr>
            <p:cNvPr id="20" name="Freeform 68"/>
            <p:cNvSpPr>
              <a:spLocks/>
            </p:cNvSpPr>
            <p:nvPr/>
          </p:nvSpPr>
          <p:spPr bwMode="auto">
            <a:xfrm>
              <a:off x="9" y="61"/>
              <a:ext cx="5740" cy="1514"/>
            </a:xfrm>
            <a:custGeom>
              <a:avLst/>
              <a:gdLst>
                <a:gd name="T0" fmla="*/ 27140 w 1214"/>
                <a:gd name="T1" fmla="*/ 0 h 350"/>
                <a:gd name="T2" fmla="*/ 7825 w 1214"/>
                <a:gd name="T3" fmla="*/ 0 h 350"/>
                <a:gd name="T4" fmla="*/ 0 w 1214"/>
                <a:gd name="T5" fmla="*/ 6549 h 350"/>
                <a:gd name="T6" fmla="*/ 0 60000 65536"/>
                <a:gd name="T7" fmla="*/ 0 60000 65536"/>
                <a:gd name="T8" fmla="*/ 0 60000 65536"/>
                <a:gd name="T9" fmla="*/ 0 w 1214"/>
                <a:gd name="T10" fmla="*/ 0 h 350"/>
                <a:gd name="T11" fmla="*/ 1214 w 1214"/>
                <a:gd name="T12" fmla="*/ 350 h 350"/>
              </a:gdLst>
              <a:ahLst/>
              <a:cxnLst>
                <a:cxn ang="T6">
                  <a:pos x="T0" y="T1"/>
                </a:cxn>
                <a:cxn ang="T7">
                  <a:pos x="T2" y="T3"/>
                </a:cxn>
                <a:cxn ang="T8">
                  <a:pos x="T4" y="T5"/>
                </a:cxn>
              </a:cxnLst>
              <a:rect l="T9" t="T10" r="T11" b="T12"/>
              <a:pathLst>
                <a:path w="1214" h="350">
                  <a:moveTo>
                    <a:pt x="1214" y="0"/>
                  </a:moveTo>
                  <a:lnTo>
                    <a:pt x="350" y="0"/>
                  </a:lnTo>
                  <a:lnTo>
                    <a:pt x="0" y="350"/>
                  </a:lnTo>
                </a:path>
              </a:pathLst>
            </a:custGeom>
            <a:noFill/>
            <a:ln w="0">
              <a:solidFill>
                <a:srgbClr val="FFFFFF"/>
              </a:solidFill>
              <a:round/>
              <a:headEnd/>
              <a:tailEnd/>
            </a:ln>
          </p:spPr>
          <p:txBody>
            <a:bodyPr/>
            <a:lstStyle/>
            <a:p>
              <a:endParaRPr lang="es-PE"/>
            </a:p>
          </p:txBody>
        </p:sp>
        <p:sp>
          <p:nvSpPr>
            <p:cNvPr id="21" name="Freeform 69"/>
            <p:cNvSpPr>
              <a:spLocks/>
            </p:cNvSpPr>
            <p:nvPr/>
          </p:nvSpPr>
          <p:spPr bwMode="auto">
            <a:xfrm>
              <a:off x="9" y="125"/>
              <a:ext cx="5740" cy="1627"/>
            </a:xfrm>
            <a:custGeom>
              <a:avLst/>
              <a:gdLst>
                <a:gd name="T0" fmla="*/ 0 w 1214"/>
                <a:gd name="T1" fmla="*/ 7040 h 376"/>
                <a:gd name="T2" fmla="*/ 10014 w 1214"/>
                <a:gd name="T3" fmla="*/ 991 h 376"/>
                <a:gd name="T4" fmla="*/ 27140 w 1214"/>
                <a:gd name="T5" fmla="*/ 0 h 376"/>
                <a:gd name="T6" fmla="*/ 0 60000 65536"/>
                <a:gd name="T7" fmla="*/ 0 60000 65536"/>
                <a:gd name="T8" fmla="*/ 0 60000 65536"/>
                <a:gd name="T9" fmla="*/ 0 w 1214"/>
                <a:gd name="T10" fmla="*/ 0 h 376"/>
                <a:gd name="T11" fmla="*/ 1214 w 1214"/>
                <a:gd name="T12" fmla="*/ 376 h 376"/>
              </a:gdLst>
              <a:ahLst/>
              <a:cxnLst>
                <a:cxn ang="T6">
                  <a:pos x="T0" y="T1"/>
                </a:cxn>
                <a:cxn ang="T7">
                  <a:pos x="T2" y="T3"/>
                </a:cxn>
                <a:cxn ang="T8">
                  <a:pos x="T4" y="T5"/>
                </a:cxn>
              </a:cxnLst>
              <a:rect l="T9" t="T10" r="T11" b="T12"/>
              <a:pathLst>
                <a:path w="1214" h="376">
                  <a:moveTo>
                    <a:pt x="0" y="376"/>
                  </a:moveTo>
                  <a:lnTo>
                    <a:pt x="448" y="53"/>
                  </a:lnTo>
                  <a:lnTo>
                    <a:pt x="1214" y="0"/>
                  </a:lnTo>
                </a:path>
              </a:pathLst>
            </a:custGeom>
            <a:noFill/>
            <a:ln w="0">
              <a:solidFill>
                <a:srgbClr val="FFFFFF"/>
              </a:solidFill>
              <a:round/>
              <a:headEnd/>
              <a:tailEnd/>
            </a:ln>
          </p:spPr>
          <p:txBody>
            <a:bodyPr/>
            <a:lstStyle/>
            <a:p>
              <a:endParaRPr lang="es-PE"/>
            </a:p>
          </p:txBody>
        </p:sp>
        <p:sp>
          <p:nvSpPr>
            <p:cNvPr id="22" name="Freeform 70"/>
            <p:cNvSpPr>
              <a:spLocks/>
            </p:cNvSpPr>
            <p:nvPr/>
          </p:nvSpPr>
          <p:spPr bwMode="auto">
            <a:xfrm>
              <a:off x="9" y="177"/>
              <a:ext cx="5740" cy="1787"/>
            </a:xfrm>
            <a:custGeom>
              <a:avLst/>
              <a:gdLst>
                <a:gd name="T0" fmla="*/ 0 w 1214"/>
                <a:gd name="T1" fmla="*/ 7732 h 413"/>
                <a:gd name="T2" fmla="*/ 2435 w 1214"/>
                <a:gd name="T3" fmla="*/ 2713 h 413"/>
                <a:gd name="T4" fmla="*/ 27140 w 1214"/>
                <a:gd name="T5" fmla="*/ 0 h 413"/>
                <a:gd name="T6" fmla="*/ 0 60000 65536"/>
                <a:gd name="T7" fmla="*/ 0 60000 65536"/>
                <a:gd name="T8" fmla="*/ 0 60000 65536"/>
                <a:gd name="T9" fmla="*/ 0 w 1214"/>
                <a:gd name="T10" fmla="*/ 0 h 413"/>
                <a:gd name="T11" fmla="*/ 1214 w 1214"/>
                <a:gd name="T12" fmla="*/ 413 h 413"/>
              </a:gdLst>
              <a:ahLst/>
              <a:cxnLst>
                <a:cxn ang="T6">
                  <a:pos x="T0" y="T1"/>
                </a:cxn>
                <a:cxn ang="T7">
                  <a:pos x="T2" y="T3"/>
                </a:cxn>
                <a:cxn ang="T8">
                  <a:pos x="T4" y="T5"/>
                </a:cxn>
              </a:cxnLst>
              <a:rect l="T9" t="T10" r="T11" b="T12"/>
              <a:pathLst>
                <a:path w="1214" h="413">
                  <a:moveTo>
                    <a:pt x="0" y="413"/>
                  </a:moveTo>
                  <a:lnTo>
                    <a:pt x="109" y="145"/>
                  </a:lnTo>
                  <a:lnTo>
                    <a:pt x="1214" y="0"/>
                  </a:lnTo>
                </a:path>
              </a:pathLst>
            </a:custGeom>
            <a:noFill/>
            <a:ln w="0">
              <a:solidFill>
                <a:srgbClr val="FFFFFF"/>
              </a:solidFill>
              <a:round/>
              <a:headEnd/>
              <a:tailEnd/>
            </a:ln>
          </p:spPr>
          <p:txBody>
            <a:bodyPr/>
            <a:lstStyle/>
            <a:p>
              <a:endParaRPr lang="es-PE"/>
            </a:p>
          </p:txBody>
        </p:sp>
      </p:grpSp>
      <p:grpSp>
        <p:nvGrpSpPr>
          <p:cNvPr id="23" name="10 Grupo"/>
          <p:cNvGrpSpPr>
            <a:grpSpLocks/>
          </p:cNvGrpSpPr>
          <p:nvPr/>
        </p:nvGrpSpPr>
        <p:grpSpPr bwMode="auto">
          <a:xfrm>
            <a:off x="179388" y="119063"/>
            <a:ext cx="8713787" cy="828675"/>
            <a:chOff x="179512" y="118855"/>
            <a:chExt cx="8712968" cy="828772"/>
          </a:xfrm>
          <a:noFill/>
        </p:grpSpPr>
        <p:graphicFrame>
          <p:nvGraphicFramePr>
            <p:cNvPr id="24" name="11 Objeto"/>
            <p:cNvGraphicFramePr>
              <a:graphicFrameLocks noChangeAspect="1"/>
            </p:cNvGraphicFramePr>
            <p:nvPr/>
          </p:nvGraphicFramePr>
          <p:xfrm>
            <a:off x="179512" y="118855"/>
            <a:ext cx="720080" cy="828772"/>
          </p:xfrm>
          <a:graphic>
            <a:graphicData uri="http://schemas.openxmlformats.org/presentationml/2006/ole">
              <mc:AlternateContent xmlns:mc="http://schemas.openxmlformats.org/markup-compatibility/2006">
                <mc:Choice xmlns:v="urn:schemas-microsoft-com:vml" Requires="v">
                  <p:oleObj spid="_x0000_s52266" r:id="rId3" imgW="2663848" imgH="3592373" progId="">
                    <p:embed/>
                  </p:oleObj>
                </mc:Choice>
                <mc:Fallback>
                  <p:oleObj r:id="rId3" imgW="2663848" imgH="3592373" progId="">
                    <p:embed/>
                    <p:pic>
                      <p:nvPicPr>
                        <p:cNvPr id="0" name="Picture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8855"/>
                          <a:ext cx="720080" cy="828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24 Rectángulo"/>
            <p:cNvSpPr/>
            <p:nvPr/>
          </p:nvSpPr>
          <p:spPr>
            <a:xfrm>
              <a:off x="900169" y="279211"/>
              <a:ext cx="3041364" cy="339765"/>
            </a:xfrm>
            <a:prstGeom prst="rect">
              <a:avLst/>
            </a:prstGeom>
            <a:grpFill/>
          </p:spPr>
          <p:txBody>
            <a:bodyPr>
              <a:spAutoFit/>
            </a:bodyPr>
            <a:lstStyle/>
            <a:p>
              <a:pPr algn="l">
                <a:spcBef>
                  <a:spcPct val="50000"/>
                </a:spcBef>
                <a:defRPr/>
              </a:pPr>
              <a:r>
                <a:rPr lang="es-ES_tradnl" sz="1600" b="1" i="1" dirty="0">
                  <a:latin typeface="+mj-lt"/>
                </a:rPr>
                <a:t>DIBUJO EN INGENIERIA I</a:t>
              </a:r>
            </a:p>
          </p:txBody>
        </p:sp>
        <p:sp>
          <p:nvSpPr>
            <p:cNvPr id="26" name="25 Rectángulo"/>
            <p:cNvSpPr/>
            <p:nvPr/>
          </p:nvSpPr>
          <p:spPr>
            <a:xfrm>
              <a:off x="7884513" y="279211"/>
              <a:ext cx="1007967" cy="277031"/>
            </a:xfrm>
            <a:prstGeom prst="rect">
              <a:avLst/>
            </a:prstGeom>
            <a:grpFill/>
          </p:spPr>
          <p:txBody>
            <a:bodyPr>
              <a:spAutoFit/>
            </a:bodyPr>
            <a:lstStyle/>
            <a:p>
              <a:pPr algn="l">
                <a:spcBef>
                  <a:spcPct val="50000"/>
                </a:spcBef>
                <a:defRPr/>
              </a:pPr>
              <a:r>
                <a:rPr lang="es-ES" sz="1200" b="1" i="1" dirty="0"/>
                <a:t>CLASE  </a:t>
              </a:r>
              <a:r>
                <a:rPr lang="es-ES" sz="1200" b="1" i="1" dirty="0" smtClean="0"/>
                <a:t>6</a:t>
              </a:r>
              <a:endParaRPr lang="es-ES_tradnl" sz="1200" b="1" i="1" dirty="0">
                <a:latin typeface="+mj-lt"/>
              </a:endParaRPr>
            </a:p>
          </p:txBody>
        </p:sp>
      </p:grpSp>
      <p:sp>
        <p:nvSpPr>
          <p:cNvPr id="14338" name="2 Marcador de número de diapositiva"/>
          <p:cNvSpPr>
            <a:spLocks noGrp="1"/>
          </p:cNvSpPr>
          <p:nvPr>
            <p:ph type="sldNum" sz="quarter" idx="10"/>
          </p:nvPr>
        </p:nvSpPr>
        <p:spPr>
          <a:noFill/>
        </p:spPr>
        <p:txBody>
          <a:bodyPr/>
          <a:lstStyle/>
          <a:p>
            <a:fld id="{7EAA4179-2C4E-484B-8568-27145416B0D9}" type="slidenum">
              <a:rPr lang="es-ES"/>
              <a:pPr/>
              <a:t>2</a:t>
            </a:fld>
            <a:endParaRPr lang="es-ES"/>
          </a:p>
        </p:txBody>
      </p:sp>
      <p:sp>
        <p:nvSpPr>
          <p:cNvPr id="14339" name="Rectangle 2"/>
          <p:cNvSpPr>
            <a:spLocks noGrp="1" noChangeArrowheads="1"/>
          </p:cNvSpPr>
          <p:nvPr>
            <p:ph type="title"/>
          </p:nvPr>
        </p:nvSpPr>
        <p:spPr>
          <a:xfrm>
            <a:off x="428596" y="1000108"/>
            <a:ext cx="8229600" cy="1143000"/>
          </a:xfrm>
        </p:spPr>
        <p:txBody>
          <a:bodyPr/>
          <a:lstStyle/>
          <a:p>
            <a:pPr eaLnBrk="1" hangingPunct="1"/>
            <a:r>
              <a:rPr lang="es-ES" sz="2800" b="1" dirty="0" smtClean="0">
                <a:solidFill>
                  <a:srgbClr val="FF0000"/>
                </a:solidFill>
                <a:latin typeface="Arial" charset="0"/>
              </a:rPr>
              <a:t>GEOMETRÍA DESCRIPTIVA COMO CIENCIA DE LA REPRESENTACIÓN.</a:t>
            </a:r>
          </a:p>
        </p:txBody>
      </p:sp>
      <p:sp>
        <p:nvSpPr>
          <p:cNvPr id="4099" name="Rectangle 3"/>
          <p:cNvSpPr>
            <a:spLocks noGrp="1" noChangeArrowheads="1"/>
          </p:cNvSpPr>
          <p:nvPr>
            <p:ph type="body" idx="4294967295"/>
          </p:nvPr>
        </p:nvSpPr>
        <p:spPr>
          <a:xfrm>
            <a:off x="428596" y="2428868"/>
            <a:ext cx="8229600" cy="2143140"/>
          </a:xfrm>
        </p:spPr>
        <p:txBody>
          <a:bodyPr/>
          <a:lstStyle/>
          <a:p>
            <a:pPr algn="just" eaLnBrk="1" hangingPunct="1"/>
            <a:r>
              <a:rPr lang="es-ES" sz="2400" dirty="0" smtClean="0">
                <a:latin typeface="Arial" charset="0"/>
              </a:rPr>
              <a:t>La </a:t>
            </a:r>
            <a:r>
              <a:rPr lang="es-ES" sz="2400" i="1" dirty="0" smtClean="0">
                <a:latin typeface="Arial" charset="0"/>
              </a:rPr>
              <a:t>Geometría Descriptiva</a:t>
            </a:r>
            <a:r>
              <a:rPr lang="es-ES" sz="2400" dirty="0" smtClean="0">
                <a:latin typeface="Arial" charset="0"/>
              </a:rPr>
              <a:t> es la ciencia que tiene como objeto la representación sobre un plano de figuras y objetos del espacio; para lo cual, establece una serie de propiedades entre las formas del espacio, de tres dimensiones, y las formas planas, de dos.</a:t>
            </a:r>
          </a:p>
          <a:p>
            <a:pPr lvl="1" eaLnBrk="1" hangingPunct="1"/>
            <a:endParaRPr lang="es-ES" sz="2400" dirty="0" smtClean="0"/>
          </a:p>
        </p:txBody>
      </p:sp>
      <p:sp>
        <p:nvSpPr>
          <p:cNvPr id="27" name="Rectangle 3"/>
          <p:cNvSpPr txBox="1">
            <a:spLocks noChangeArrowheads="1"/>
          </p:cNvSpPr>
          <p:nvPr/>
        </p:nvSpPr>
        <p:spPr bwMode="auto">
          <a:xfrm>
            <a:off x="285720" y="4643445"/>
            <a:ext cx="8358246" cy="17145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90000"/>
              </a:lnSpc>
              <a:spcBef>
                <a:spcPct val="20000"/>
              </a:spcBef>
              <a:spcAft>
                <a:spcPct val="0"/>
              </a:spcAft>
              <a:buClrTx/>
              <a:buSzTx/>
              <a:buFont typeface="Arial" charset="0"/>
              <a:buChar char="•"/>
              <a:tabLst/>
              <a:defRPr/>
            </a:pPr>
            <a:r>
              <a:rPr lang="es-ES" sz="2400" dirty="0" smtClean="0"/>
              <a:t>En esta disciplina se establecen dos funciones, una inversa a la otra:</a:t>
            </a:r>
          </a:p>
          <a:p>
            <a:pPr marL="1143000" marR="0" lvl="2" indent="-228600" algn="just" defTabSz="914400" rtl="0" eaLnBrk="1" fontAlgn="base" latinLnBrk="0" hangingPunct="1">
              <a:lnSpc>
                <a:spcPct val="90000"/>
              </a:lnSpc>
              <a:spcBef>
                <a:spcPct val="20000"/>
              </a:spcBef>
              <a:spcAft>
                <a:spcPct val="0"/>
              </a:spcAft>
              <a:buClrTx/>
              <a:buSzTx/>
              <a:buFont typeface="Arial" charset="0"/>
              <a:buChar char="•"/>
              <a:tabLst/>
              <a:defRPr/>
            </a:pPr>
            <a:r>
              <a:rPr kumimoji="0" lang="es-ES" sz="2000" b="0" i="0" u="none" strike="noStrike" kern="1200" cap="none" spc="0" normalizeH="0" baseline="0" noProof="0" dirty="0" smtClean="0">
                <a:ln>
                  <a:noFill/>
                </a:ln>
                <a:solidFill>
                  <a:schemeClr val="tx1"/>
                </a:solidFill>
                <a:effectLst/>
                <a:uLnTx/>
                <a:uFillTx/>
                <a:latin typeface="Arial" charset="0"/>
                <a:ea typeface="+mn-ea"/>
                <a:cs typeface="+mn-cs"/>
              </a:rPr>
              <a:t>Representar sobre una superficie las formas concebidas.</a:t>
            </a:r>
            <a:endParaRPr kumimoji="0" lang="es-ES_tradnl" sz="2000" b="0" i="0" u="none" strike="noStrike" kern="1200" cap="none" spc="0" normalizeH="0" baseline="0" noProof="0" dirty="0" smtClean="0">
              <a:ln>
                <a:noFill/>
              </a:ln>
              <a:solidFill>
                <a:schemeClr val="tx1"/>
              </a:solidFill>
              <a:effectLst/>
              <a:uLnTx/>
              <a:uFillTx/>
              <a:latin typeface="Arial" charset="0"/>
              <a:ea typeface="+mn-ea"/>
              <a:cs typeface="+mn-cs"/>
            </a:endParaRPr>
          </a:p>
          <a:p>
            <a:pPr marL="1143000" marR="0" lvl="2" indent="-228600" algn="just" defTabSz="914400" rtl="0" eaLnBrk="1" fontAlgn="base" latinLnBrk="0" hangingPunct="1">
              <a:lnSpc>
                <a:spcPct val="90000"/>
              </a:lnSpc>
              <a:spcBef>
                <a:spcPct val="20000"/>
              </a:spcBef>
              <a:spcAft>
                <a:spcPct val="0"/>
              </a:spcAft>
              <a:buClrTx/>
              <a:buSzTx/>
              <a:buFont typeface="Arial" charset="0"/>
              <a:buChar char="•"/>
              <a:tabLst/>
              <a:defRPr/>
            </a:pPr>
            <a:r>
              <a:rPr kumimoji="0" lang="es-ES" sz="2000" b="0" i="0" u="none" strike="noStrike" kern="1200" cap="none" spc="0" normalizeH="0" baseline="0" noProof="0" dirty="0" smtClean="0">
                <a:ln>
                  <a:noFill/>
                </a:ln>
                <a:solidFill>
                  <a:schemeClr val="tx1"/>
                </a:solidFill>
                <a:effectLst/>
                <a:uLnTx/>
                <a:uFillTx/>
                <a:latin typeface="Arial" charset="0"/>
                <a:ea typeface="+mn-ea"/>
                <a:cs typeface="+mn-cs"/>
              </a:rPr>
              <a:t>Restituir mentalmente las formas dadas mediante una representación plana o dibujo.</a:t>
            </a:r>
          </a:p>
          <a:p>
            <a:pPr marL="742950" marR="0" lvl="1" indent="-285750" algn="l" defTabSz="914400" rtl="0" eaLnBrk="1" fontAlgn="base" latinLnBrk="0" hangingPunct="1">
              <a:lnSpc>
                <a:spcPct val="90000"/>
              </a:lnSpc>
              <a:spcBef>
                <a:spcPct val="20000"/>
              </a:spcBef>
              <a:spcAft>
                <a:spcPct val="0"/>
              </a:spcAft>
              <a:buClrTx/>
              <a:buSzTx/>
              <a:buFont typeface="Arial" charset="0"/>
              <a:buChar char="–"/>
              <a:tabLst/>
              <a:defRPr/>
            </a:pPr>
            <a:endParaRPr kumimoji="0" lang="es-E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2" autoUpdateAnimBg="0"/>
      <p:bldP spid="27" grpId="0" build="p" bldLvl="3"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3"/>
          <p:cNvGrpSpPr>
            <a:grpSpLocks noChangeAspect="1"/>
          </p:cNvGrpSpPr>
          <p:nvPr/>
        </p:nvGrpSpPr>
        <p:grpSpPr bwMode="auto">
          <a:xfrm>
            <a:off x="0" y="0"/>
            <a:ext cx="9144000" cy="3571875"/>
            <a:chOff x="0" y="0"/>
            <a:chExt cx="5760" cy="2250"/>
          </a:xfrm>
        </p:grpSpPr>
        <p:sp>
          <p:nvSpPr>
            <p:cNvPr id="12" name="AutoShape 62"/>
            <p:cNvSpPr>
              <a:spLocks noChangeAspect="1" noChangeArrowheads="1" noTextEdit="1"/>
            </p:cNvSpPr>
            <p:nvPr/>
          </p:nvSpPr>
          <p:spPr bwMode="auto">
            <a:xfrm>
              <a:off x="0" y="0"/>
              <a:ext cx="5760" cy="2250"/>
            </a:xfrm>
            <a:prstGeom prst="rect">
              <a:avLst/>
            </a:prstGeom>
            <a:noFill/>
            <a:ln w="9525">
              <a:noFill/>
              <a:miter lim="800000"/>
              <a:headEnd/>
              <a:tailEnd/>
            </a:ln>
          </p:spPr>
          <p:txBody>
            <a:bodyPr/>
            <a:lstStyle/>
            <a:p>
              <a:endParaRPr lang="es-ES"/>
            </a:p>
          </p:txBody>
        </p:sp>
        <p:sp>
          <p:nvSpPr>
            <p:cNvPr id="13" name="Freeform 64"/>
            <p:cNvSpPr>
              <a:spLocks/>
            </p:cNvSpPr>
            <p:nvPr/>
          </p:nvSpPr>
          <p:spPr bwMode="auto">
            <a:xfrm>
              <a:off x="9" y="9"/>
              <a:ext cx="5740" cy="1955"/>
            </a:xfrm>
            <a:custGeom>
              <a:avLst/>
              <a:gdLst/>
              <a:ahLst/>
              <a:cxnLst>
                <a:cxn ang="0">
                  <a:pos x="0" y="0"/>
                </a:cxn>
                <a:cxn ang="0">
                  <a:pos x="1214" y="0"/>
                </a:cxn>
                <a:cxn ang="0">
                  <a:pos x="1214" y="52"/>
                </a:cxn>
                <a:cxn ang="0">
                  <a:pos x="384" y="216"/>
                </a:cxn>
                <a:cxn ang="0">
                  <a:pos x="0" y="452"/>
                </a:cxn>
                <a:cxn ang="0">
                  <a:pos x="0" y="0"/>
                </a:cxn>
              </a:cxnLst>
              <a:rect l="0" t="0" r="r" b="b"/>
              <a:pathLst>
                <a:path w="1214" h="452">
                  <a:moveTo>
                    <a:pt x="0" y="0"/>
                  </a:moveTo>
                  <a:lnTo>
                    <a:pt x="1214" y="0"/>
                  </a:lnTo>
                  <a:lnTo>
                    <a:pt x="1214" y="52"/>
                  </a:lnTo>
                  <a:lnTo>
                    <a:pt x="384" y="216"/>
                  </a:lnTo>
                  <a:lnTo>
                    <a:pt x="0" y="452"/>
                  </a:lnTo>
                  <a:lnTo>
                    <a:pt x="0" y="0"/>
                  </a:lnTo>
                  <a:close/>
                </a:path>
              </a:pathLst>
            </a:custGeom>
            <a:solidFill>
              <a:schemeClr val="bg1">
                <a:lumMod val="95000"/>
              </a:schemeClr>
            </a:solidFill>
            <a:ln w="9525">
              <a:noFill/>
              <a:round/>
              <a:headEnd/>
              <a:tailEnd/>
            </a:ln>
          </p:spPr>
          <p:txBody>
            <a:bodyPr/>
            <a:lstStyle/>
            <a:p>
              <a:pPr>
                <a:defRPr/>
              </a:pPr>
              <a:endParaRPr lang="es-ES"/>
            </a:p>
          </p:txBody>
        </p:sp>
        <p:sp>
          <p:nvSpPr>
            <p:cNvPr id="14" name="Freeform 65"/>
            <p:cNvSpPr>
              <a:spLocks/>
            </p:cNvSpPr>
            <p:nvPr/>
          </p:nvSpPr>
          <p:spPr bwMode="auto">
            <a:xfrm>
              <a:off x="9" y="9"/>
              <a:ext cx="5740" cy="2228"/>
            </a:xfrm>
            <a:custGeom>
              <a:avLst/>
              <a:gdLst/>
              <a:ahLst/>
              <a:cxnLst>
                <a:cxn ang="0">
                  <a:pos x="0" y="0"/>
                </a:cxn>
                <a:cxn ang="0">
                  <a:pos x="1214" y="0"/>
                </a:cxn>
                <a:cxn ang="0">
                  <a:pos x="1214" y="46"/>
                </a:cxn>
                <a:cxn ang="0">
                  <a:pos x="372" y="171"/>
                </a:cxn>
                <a:cxn ang="0">
                  <a:pos x="0" y="515"/>
                </a:cxn>
                <a:cxn ang="0">
                  <a:pos x="0" y="0"/>
                </a:cxn>
              </a:cxnLst>
              <a:rect l="0" t="0" r="r" b="b"/>
              <a:pathLst>
                <a:path w="1214" h="515">
                  <a:moveTo>
                    <a:pt x="0" y="0"/>
                  </a:moveTo>
                  <a:lnTo>
                    <a:pt x="1214" y="0"/>
                  </a:lnTo>
                  <a:lnTo>
                    <a:pt x="1214" y="46"/>
                  </a:lnTo>
                  <a:lnTo>
                    <a:pt x="372" y="171"/>
                  </a:lnTo>
                  <a:lnTo>
                    <a:pt x="0" y="515"/>
                  </a:lnTo>
                  <a:lnTo>
                    <a:pt x="0" y="0"/>
                  </a:lnTo>
                  <a:close/>
                </a:path>
              </a:pathLst>
            </a:custGeom>
            <a:solidFill>
              <a:schemeClr val="bg1">
                <a:lumMod val="85000"/>
              </a:schemeClr>
            </a:solidFill>
            <a:ln w="9525">
              <a:noFill/>
              <a:round/>
              <a:headEnd/>
              <a:tailEnd/>
            </a:ln>
          </p:spPr>
          <p:txBody>
            <a:bodyPr/>
            <a:lstStyle/>
            <a:p>
              <a:pPr>
                <a:defRPr/>
              </a:pPr>
              <a:endParaRPr lang="es-ES"/>
            </a:p>
          </p:txBody>
        </p:sp>
        <p:sp>
          <p:nvSpPr>
            <p:cNvPr id="15" name="Freeform 66"/>
            <p:cNvSpPr>
              <a:spLocks/>
            </p:cNvSpPr>
            <p:nvPr/>
          </p:nvSpPr>
          <p:spPr bwMode="auto">
            <a:xfrm>
              <a:off x="9" y="9"/>
              <a:ext cx="5740" cy="2228"/>
            </a:xfrm>
            <a:custGeom>
              <a:avLst/>
              <a:gdLst>
                <a:gd name="T0" fmla="*/ 0 w 1214"/>
                <a:gd name="T1" fmla="*/ 0 h 515"/>
                <a:gd name="T2" fmla="*/ 27140 w 1214"/>
                <a:gd name="T3" fmla="*/ 0 h 515"/>
                <a:gd name="T4" fmla="*/ 27140 w 1214"/>
                <a:gd name="T5" fmla="*/ 861 h 515"/>
                <a:gd name="T6" fmla="*/ 8317 w 1214"/>
                <a:gd name="T7" fmla="*/ 3201 h 515"/>
                <a:gd name="T8" fmla="*/ 0 w 1214"/>
                <a:gd name="T9" fmla="*/ 9639 h 515"/>
                <a:gd name="T10" fmla="*/ 0 w 1214"/>
                <a:gd name="T11" fmla="*/ 0 h 515"/>
                <a:gd name="T12" fmla="*/ 0 60000 65536"/>
                <a:gd name="T13" fmla="*/ 0 60000 65536"/>
                <a:gd name="T14" fmla="*/ 0 60000 65536"/>
                <a:gd name="T15" fmla="*/ 0 60000 65536"/>
                <a:gd name="T16" fmla="*/ 0 60000 65536"/>
                <a:gd name="T17" fmla="*/ 0 60000 65536"/>
                <a:gd name="T18" fmla="*/ 0 w 1214"/>
                <a:gd name="T19" fmla="*/ 0 h 515"/>
                <a:gd name="T20" fmla="*/ 1214 w 1214"/>
                <a:gd name="T21" fmla="*/ 515 h 515"/>
              </a:gdLst>
              <a:ahLst/>
              <a:cxnLst>
                <a:cxn ang="T12">
                  <a:pos x="T0" y="T1"/>
                </a:cxn>
                <a:cxn ang="T13">
                  <a:pos x="T2" y="T3"/>
                </a:cxn>
                <a:cxn ang="T14">
                  <a:pos x="T4" y="T5"/>
                </a:cxn>
                <a:cxn ang="T15">
                  <a:pos x="T6" y="T7"/>
                </a:cxn>
                <a:cxn ang="T16">
                  <a:pos x="T8" y="T9"/>
                </a:cxn>
                <a:cxn ang="T17">
                  <a:pos x="T10" y="T11"/>
                </a:cxn>
              </a:cxnLst>
              <a:rect l="T18" t="T19" r="T20" b="T21"/>
              <a:pathLst>
                <a:path w="1214" h="515">
                  <a:moveTo>
                    <a:pt x="0" y="0"/>
                  </a:moveTo>
                  <a:lnTo>
                    <a:pt x="1214" y="0"/>
                  </a:lnTo>
                  <a:lnTo>
                    <a:pt x="1214" y="46"/>
                  </a:lnTo>
                  <a:lnTo>
                    <a:pt x="372" y="171"/>
                  </a:lnTo>
                  <a:lnTo>
                    <a:pt x="0" y="515"/>
                  </a:lnTo>
                  <a:lnTo>
                    <a:pt x="0" y="0"/>
                  </a:lnTo>
                  <a:close/>
                </a:path>
              </a:pathLst>
            </a:custGeom>
            <a:noFill/>
            <a:ln w="0">
              <a:solidFill>
                <a:srgbClr val="FFFFFF"/>
              </a:solidFill>
              <a:round/>
              <a:headEnd/>
              <a:tailEnd/>
            </a:ln>
          </p:spPr>
          <p:txBody>
            <a:bodyPr/>
            <a:lstStyle/>
            <a:p>
              <a:endParaRPr lang="es-PE"/>
            </a:p>
          </p:txBody>
        </p:sp>
        <p:sp>
          <p:nvSpPr>
            <p:cNvPr id="16" name="Freeform 67"/>
            <p:cNvSpPr>
              <a:spLocks/>
            </p:cNvSpPr>
            <p:nvPr/>
          </p:nvSpPr>
          <p:spPr bwMode="auto">
            <a:xfrm>
              <a:off x="903" y="61"/>
              <a:ext cx="4846" cy="696"/>
            </a:xfrm>
            <a:custGeom>
              <a:avLst/>
              <a:gdLst/>
              <a:ahLst/>
              <a:cxnLst>
                <a:cxn ang="0">
                  <a:pos x="0" y="161"/>
                </a:cxn>
                <a:cxn ang="0">
                  <a:pos x="161" y="1"/>
                </a:cxn>
                <a:cxn ang="0">
                  <a:pos x="1025" y="0"/>
                </a:cxn>
                <a:cxn ang="0">
                  <a:pos x="1025" y="15"/>
                </a:cxn>
                <a:cxn ang="0">
                  <a:pos x="261" y="67"/>
                </a:cxn>
                <a:cxn ang="0">
                  <a:pos x="161" y="140"/>
                </a:cxn>
                <a:cxn ang="0">
                  <a:pos x="0" y="161"/>
                </a:cxn>
              </a:cxnLst>
              <a:rect l="0" t="0" r="r" b="b"/>
              <a:pathLst>
                <a:path w="1025" h="161">
                  <a:moveTo>
                    <a:pt x="0" y="161"/>
                  </a:moveTo>
                  <a:lnTo>
                    <a:pt x="161" y="1"/>
                  </a:lnTo>
                  <a:lnTo>
                    <a:pt x="1025" y="0"/>
                  </a:lnTo>
                  <a:lnTo>
                    <a:pt x="1025" y="15"/>
                  </a:lnTo>
                  <a:lnTo>
                    <a:pt x="261" y="67"/>
                  </a:lnTo>
                  <a:lnTo>
                    <a:pt x="161" y="140"/>
                  </a:lnTo>
                  <a:lnTo>
                    <a:pt x="0" y="161"/>
                  </a:lnTo>
                  <a:close/>
                </a:path>
              </a:pathLst>
            </a:custGeom>
            <a:solidFill>
              <a:schemeClr val="bg1">
                <a:lumMod val="75000"/>
              </a:schemeClr>
            </a:solidFill>
            <a:ln w="9525">
              <a:noFill/>
              <a:round/>
              <a:headEnd/>
              <a:tailEnd/>
            </a:ln>
          </p:spPr>
          <p:txBody>
            <a:bodyPr/>
            <a:lstStyle/>
            <a:p>
              <a:pPr>
                <a:defRPr/>
              </a:pPr>
              <a:endParaRPr lang="es-ES"/>
            </a:p>
          </p:txBody>
        </p:sp>
        <p:sp>
          <p:nvSpPr>
            <p:cNvPr id="17" name="Freeform 68"/>
            <p:cNvSpPr>
              <a:spLocks/>
            </p:cNvSpPr>
            <p:nvPr/>
          </p:nvSpPr>
          <p:spPr bwMode="auto">
            <a:xfrm>
              <a:off x="9" y="61"/>
              <a:ext cx="5740" cy="1514"/>
            </a:xfrm>
            <a:custGeom>
              <a:avLst/>
              <a:gdLst>
                <a:gd name="T0" fmla="*/ 27140 w 1214"/>
                <a:gd name="T1" fmla="*/ 0 h 350"/>
                <a:gd name="T2" fmla="*/ 7825 w 1214"/>
                <a:gd name="T3" fmla="*/ 0 h 350"/>
                <a:gd name="T4" fmla="*/ 0 w 1214"/>
                <a:gd name="T5" fmla="*/ 6549 h 350"/>
                <a:gd name="T6" fmla="*/ 0 60000 65536"/>
                <a:gd name="T7" fmla="*/ 0 60000 65536"/>
                <a:gd name="T8" fmla="*/ 0 60000 65536"/>
                <a:gd name="T9" fmla="*/ 0 w 1214"/>
                <a:gd name="T10" fmla="*/ 0 h 350"/>
                <a:gd name="T11" fmla="*/ 1214 w 1214"/>
                <a:gd name="T12" fmla="*/ 350 h 350"/>
              </a:gdLst>
              <a:ahLst/>
              <a:cxnLst>
                <a:cxn ang="T6">
                  <a:pos x="T0" y="T1"/>
                </a:cxn>
                <a:cxn ang="T7">
                  <a:pos x="T2" y="T3"/>
                </a:cxn>
                <a:cxn ang="T8">
                  <a:pos x="T4" y="T5"/>
                </a:cxn>
              </a:cxnLst>
              <a:rect l="T9" t="T10" r="T11" b="T12"/>
              <a:pathLst>
                <a:path w="1214" h="350">
                  <a:moveTo>
                    <a:pt x="1214" y="0"/>
                  </a:moveTo>
                  <a:lnTo>
                    <a:pt x="350" y="0"/>
                  </a:lnTo>
                  <a:lnTo>
                    <a:pt x="0" y="350"/>
                  </a:lnTo>
                </a:path>
              </a:pathLst>
            </a:custGeom>
            <a:noFill/>
            <a:ln w="0">
              <a:solidFill>
                <a:srgbClr val="FFFFFF"/>
              </a:solidFill>
              <a:round/>
              <a:headEnd/>
              <a:tailEnd/>
            </a:ln>
          </p:spPr>
          <p:txBody>
            <a:bodyPr/>
            <a:lstStyle/>
            <a:p>
              <a:endParaRPr lang="es-PE"/>
            </a:p>
          </p:txBody>
        </p:sp>
        <p:sp>
          <p:nvSpPr>
            <p:cNvPr id="18" name="Freeform 69"/>
            <p:cNvSpPr>
              <a:spLocks/>
            </p:cNvSpPr>
            <p:nvPr/>
          </p:nvSpPr>
          <p:spPr bwMode="auto">
            <a:xfrm>
              <a:off x="9" y="125"/>
              <a:ext cx="5740" cy="1627"/>
            </a:xfrm>
            <a:custGeom>
              <a:avLst/>
              <a:gdLst>
                <a:gd name="T0" fmla="*/ 0 w 1214"/>
                <a:gd name="T1" fmla="*/ 7040 h 376"/>
                <a:gd name="T2" fmla="*/ 10014 w 1214"/>
                <a:gd name="T3" fmla="*/ 991 h 376"/>
                <a:gd name="T4" fmla="*/ 27140 w 1214"/>
                <a:gd name="T5" fmla="*/ 0 h 376"/>
                <a:gd name="T6" fmla="*/ 0 60000 65536"/>
                <a:gd name="T7" fmla="*/ 0 60000 65536"/>
                <a:gd name="T8" fmla="*/ 0 60000 65536"/>
                <a:gd name="T9" fmla="*/ 0 w 1214"/>
                <a:gd name="T10" fmla="*/ 0 h 376"/>
                <a:gd name="T11" fmla="*/ 1214 w 1214"/>
                <a:gd name="T12" fmla="*/ 376 h 376"/>
              </a:gdLst>
              <a:ahLst/>
              <a:cxnLst>
                <a:cxn ang="T6">
                  <a:pos x="T0" y="T1"/>
                </a:cxn>
                <a:cxn ang="T7">
                  <a:pos x="T2" y="T3"/>
                </a:cxn>
                <a:cxn ang="T8">
                  <a:pos x="T4" y="T5"/>
                </a:cxn>
              </a:cxnLst>
              <a:rect l="T9" t="T10" r="T11" b="T12"/>
              <a:pathLst>
                <a:path w="1214" h="376">
                  <a:moveTo>
                    <a:pt x="0" y="376"/>
                  </a:moveTo>
                  <a:lnTo>
                    <a:pt x="448" y="53"/>
                  </a:lnTo>
                  <a:lnTo>
                    <a:pt x="1214" y="0"/>
                  </a:lnTo>
                </a:path>
              </a:pathLst>
            </a:custGeom>
            <a:noFill/>
            <a:ln w="0">
              <a:solidFill>
                <a:srgbClr val="FFFFFF"/>
              </a:solidFill>
              <a:round/>
              <a:headEnd/>
              <a:tailEnd/>
            </a:ln>
          </p:spPr>
          <p:txBody>
            <a:bodyPr/>
            <a:lstStyle/>
            <a:p>
              <a:endParaRPr lang="es-PE"/>
            </a:p>
          </p:txBody>
        </p:sp>
        <p:sp>
          <p:nvSpPr>
            <p:cNvPr id="19" name="Freeform 70"/>
            <p:cNvSpPr>
              <a:spLocks/>
            </p:cNvSpPr>
            <p:nvPr/>
          </p:nvSpPr>
          <p:spPr bwMode="auto">
            <a:xfrm>
              <a:off x="9" y="177"/>
              <a:ext cx="5740" cy="1787"/>
            </a:xfrm>
            <a:custGeom>
              <a:avLst/>
              <a:gdLst>
                <a:gd name="T0" fmla="*/ 0 w 1214"/>
                <a:gd name="T1" fmla="*/ 7732 h 413"/>
                <a:gd name="T2" fmla="*/ 2435 w 1214"/>
                <a:gd name="T3" fmla="*/ 2713 h 413"/>
                <a:gd name="T4" fmla="*/ 27140 w 1214"/>
                <a:gd name="T5" fmla="*/ 0 h 413"/>
                <a:gd name="T6" fmla="*/ 0 60000 65536"/>
                <a:gd name="T7" fmla="*/ 0 60000 65536"/>
                <a:gd name="T8" fmla="*/ 0 60000 65536"/>
                <a:gd name="T9" fmla="*/ 0 w 1214"/>
                <a:gd name="T10" fmla="*/ 0 h 413"/>
                <a:gd name="T11" fmla="*/ 1214 w 1214"/>
                <a:gd name="T12" fmla="*/ 413 h 413"/>
              </a:gdLst>
              <a:ahLst/>
              <a:cxnLst>
                <a:cxn ang="T6">
                  <a:pos x="T0" y="T1"/>
                </a:cxn>
                <a:cxn ang="T7">
                  <a:pos x="T2" y="T3"/>
                </a:cxn>
                <a:cxn ang="T8">
                  <a:pos x="T4" y="T5"/>
                </a:cxn>
              </a:cxnLst>
              <a:rect l="T9" t="T10" r="T11" b="T12"/>
              <a:pathLst>
                <a:path w="1214" h="413">
                  <a:moveTo>
                    <a:pt x="0" y="413"/>
                  </a:moveTo>
                  <a:lnTo>
                    <a:pt x="109" y="145"/>
                  </a:lnTo>
                  <a:lnTo>
                    <a:pt x="1214" y="0"/>
                  </a:lnTo>
                </a:path>
              </a:pathLst>
            </a:custGeom>
            <a:noFill/>
            <a:ln w="0">
              <a:solidFill>
                <a:srgbClr val="FFFFFF"/>
              </a:solidFill>
              <a:round/>
              <a:headEnd/>
              <a:tailEnd/>
            </a:ln>
          </p:spPr>
          <p:txBody>
            <a:bodyPr/>
            <a:lstStyle/>
            <a:p>
              <a:endParaRPr lang="es-PE"/>
            </a:p>
          </p:txBody>
        </p:sp>
      </p:grpSp>
      <p:grpSp>
        <p:nvGrpSpPr>
          <p:cNvPr id="3" name="10 Grupo"/>
          <p:cNvGrpSpPr>
            <a:grpSpLocks/>
          </p:cNvGrpSpPr>
          <p:nvPr/>
        </p:nvGrpSpPr>
        <p:grpSpPr bwMode="auto">
          <a:xfrm>
            <a:off x="179388" y="119063"/>
            <a:ext cx="8713787" cy="828675"/>
            <a:chOff x="179512" y="118855"/>
            <a:chExt cx="8712968" cy="828772"/>
          </a:xfrm>
          <a:noFill/>
        </p:grpSpPr>
        <p:graphicFrame>
          <p:nvGraphicFramePr>
            <p:cNvPr id="21" name="11 Objeto"/>
            <p:cNvGraphicFramePr>
              <a:graphicFrameLocks noChangeAspect="1"/>
            </p:cNvGraphicFramePr>
            <p:nvPr/>
          </p:nvGraphicFramePr>
          <p:xfrm>
            <a:off x="179512" y="118855"/>
            <a:ext cx="720080" cy="828772"/>
          </p:xfrm>
          <a:graphic>
            <a:graphicData uri="http://schemas.openxmlformats.org/presentationml/2006/ole">
              <mc:AlternateContent xmlns:mc="http://schemas.openxmlformats.org/markup-compatibility/2006">
                <mc:Choice xmlns:v="urn:schemas-microsoft-com:vml" Requires="v">
                  <p:oleObj spid="_x0000_s135200" r:id="rId3" imgW="2663848" imgH="3592373" progId="">
                    <p:embed/>
                  </p:oleObj>
                </mc:Choice>
                <mc:Fallback>
                  <p:oleObj r:id="rId3" imgW="2663848" imgH="3592373" progId="">
                    <p:embed/>
                    <p:pic>
                      <p:nvPicPr>
                        <p:cNvPr id="0"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8855"/>
                          <a:ext cx="720080" cy="828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21 Rectángulo"/>
            <p:cNvSpPr/>
            <p:nvPr/>
          </p:nvSpPr>
          <p:spPr>
            <a:xfrm>
              <a:off x="900169" y="279211"/>
              <a:ext cx="3041364" cy="339765"/>
            </a:xfrm>
            <a:prstGeom prst="rect">
              <a:avLst/>
            </a:prstGeom>
            <a:grpFill/>
          </p:spPr>
          <p:txBody>
            <a:bodyPr>
              <a:spAutoFit/>
            </a:bodyPr>
            <a:lstStyle/>
            <a:p>
              <a:pPr algn="l">
                <a:spcBef>
                  <a:spcPct val="50000"/>
                </a:spcBef>
                <a:defRPr/>
              </a:pPr>
              <a:r>
                <a:rPr lang="es-ES_tradnl" sz="1600" b="1" i="1" dirty="0">
                  <a:latin typeface="+mj-lt"/>
                </a:rPr>
                <a:t>DIBUJO EN INGENIERIA I</a:t>
              </a:r>
            </a:p>
          </p:txBody>
        </p:sp>
        <p:sp>
          <p:nvSpPr>
            <p:cNvPr id="23" name="22 Rectángulo"/>
            <p:cNvSpPr/>
            <p:nvPr/>
          </p:nvSpPr>
          <p:spPr>
            <a:xfrm>
              <a:off x="7884513" y="279211"/>
              <a:ext cx="1007967" cy="277031"/>
            </a:xfrm>
            <a:prstGeom prst="rect">
              <a:avLst/>
            </a:prstGeom>
            <a:grpFill/>
          </p:spPr>
          <p:txBody>
            <a:bodyPr>
              <a:spAutoFit/>
            </a:bodyPr>
            <a:lstStyle/>
            <a:p>
              <a:pPr algn="l">
                <a:spcBef>
                  <a:spcPct val="50000"/>
                </a:spcBef>
                <a:defRPr/>
              </a:pPr>
              <a:r>
                <a:rPr lang="es-ES" sz="1200" b="1" i="1" dirty="0"/>
                <a:t>CLASE  </a:t>
              </a:r>
              <a:r>
                <a:rPr lang="es-ES" sz="1200" b="1" i="1" dirty="0" smtClean="0"/>
                <a:t>6</a:t>
              </a:r>
              <a:endParaRPr lang="es-ES_tradnl" sz="1200" b="1" i="1" dirty="0">
                <a:latin typeface="+mj-lt"/>
              </a:endParaRPr>
            </a:p>
          </p:txBody>
        </p:sp>
      </p:grpSp>
      <p:sp>
        <p:nvSpPr>
          <p:cNvPr id="26" name="25 Rectángulo"/>
          <p:cNvSpPr/>
          <p:nvPr/>
        </p:nvSpPr>
        <p:spPr>
          <a:xfrm>
            <a:off x="7143768" y="476672"/>
            <a:ext cx="1467068" cy="276999"/>
          </a:xfrm>
          <a:prstGeom prst="rect">
            <a:avLst/>
          </a:prstGeom>
        </p:spPr>
        <p:txBody>
          <a:bodyPr wrap="none">
            <a:spAutoFit/>
          </a:bodyPr>
          <a:lstStyle/>
          <a:p>
            <a:pPr>
              <a:spcBef>
                <a:spcPct val="50000"/>
              </a:spcBef>
              <a:defRPr/>
            </a:pPr>
            <a:r>
              <a:rPr lang="es-ES_tradnl" sz="1200" b="1" i="1" dirty="0" smtClean="0"/>
              <a:t>PROYECCIONES</a:t>
            </a:r>
            <a:r>
              <a:rPr lang="es-ES" sz="1200" b="1" i="1" dirty="0" smtClean="0"/>
              <a:t>.</a:t>
            </a:r>
            <a:endParaRPr lang="es-ES" sz="1200" b="1" i="1" dirty="0"/>
          </a:p>
        </p:txBody>
      </p:sp>
      <p:sp>
        <p:nvSpPr>
          <p:cNvPr id="20" name="Rectangle 2"/>
          <p:cNvSpPr>
            <a:spLocks noGrp="1"/>
          </p:cNvSpPr>
          <p:nvPr>
            <p:ph type="title" idx="4294967295"/>
          </p:nvPr>
        </p:nvSpPr>
        <p:spPr>
          <a:xfrm>
            <a:off x="889322" y="694859"/>
            <a:ext cx="7931150" cy="573901"/>
          </a:xfrm>
          <a:solidFill>
            <a:schemeClr val="bg1"/>
          </a:solidFill>
        </p:spPr>
        <p:txBody>
          <a:bodyPr/>
          <a:lstStyle/>
          <a:p>
            <a:r>
              <a:rPr lang="es-PE" sz="3200" b="1">
                <a:solidFill>
                  <a:srgbClr val="FF0000"/>
                </a:solidFill>
              </a:rPr>
              <a:t>PASOS A SEGUIR EN EL DIBUJO DE LAS VISTAS</a:t>
            </a:r>
            <a:r>
              <a:rPr lang="es-ES" sz="3600" smtClean="0">
                <a:solidFill>
                  <a:srgbClr val="FF0000"/>
                </a:solidFill>
              </a:rPr>
              <a:t> </a:t>
            </a:r>
          </a:p>
        </p:txBody>
      </p:sp>
      <p:sp>
        <p:nvSpPr>
          <p:cNvPr id="27" name="Text Box 9"/>
          <p:cNvSpPr txBox="1">
            <a:spLocks noChangeArrowheads="1"/>
          </p:cNvSpPr>
          <p:nvPr/>
        </p:nvSpPr>
        <p:spPr bwMode="auto">
          <a:xfrm>
            <a:off x="395537" y="1340768"/>
            <a:ext cx="4608512" cy="3902607"/>
          </a:xfrm>
          <a:prstGeom prst="rect">
            <a:avLst/>
          </a:prstGeom>
          <a:solidFill>
            <a:schemeClr val="bg1"/>
          </a:solidFill>
          <a:ln w="9525">
            <a:noFill/>
            <a:miter lim="800000"/>
            <a:headEnd/>
            <a:tailEnd/>
          </a:ln>
        </p:spPr>
        <p:txBody>
          <a:bodyPr wrap="square">
            <a:spAutoFit/>
          </a:bodyPr>
          <a:lstStyle/>
          <a:p>
            <a:pPr marL="441325" indent="-441325" algn="just">
              <a:lnSpc>
                <a:spcPct val="120000"/>
              </a:lnSpc>
              <a:spcBef>
                <a:spcPts val="600"/>
              </a:spcBef>
            </a:pPr>
            <a:r>
              <a:rPr lang="es-PE" smtClean="0"/>
              <a:t>1.- Estudiar </a:t>
            </a:r>
            <a:r>
              <a:rPr lang="es-PE"/>
              <a:t>cuidadosamente el objeto y establecer su cara frontal, tomando </a:t>
            </a:r>
            <a:r>
              <a:rPr lang="es-PE" smtClean="0"/>
              <a:t>la que </a:t>
            </a:r>
            <a:r>
              <a:rPr lang="es-PE"/>
              <a:t>tenga mas detalles o mayor longitud entre las caras </a:t>
            </a:r>
            <a:r>
              <a:rPr lang="es-PE" smtClean="0"/>
              <a:t>verticales (ancho o profundidad).</a:t>
            </a:r>
            <a:endParaRPr lang="es-PE"/>
          </a:p>
          <a:p>
            <a:pPr marL="441325" indent="-441325" algn="just">
              <a:lnSpc>
                <a:spcPct val="120000"/>
              </a:lnSpc>
              <a:spcBef>
                <a:spcPts val="600"/>
              </a:spcBef>
            </a:pPr>
            <a:r>
              <a:rPr lang="es-PE"/>
              <a:t>2.- Seleccionar el número de vistas a dibujar, dependiendo de la </a:t>
            </a:r>
            <a:r>
              <a:rPr lang="es-PE" smtClean="0"/>
              <a:t>complejidad del objeto. </a:t>
            </a:r>
          </a:p>
          <a:p>
            <a:pPr marL="441325" indent="-441325" algn="just">
              <a:lnSpc>
                <a:spcPct val="120000"/>
              </a:lnSpc>
              <a:spcBef>
                <a:spcPts val="600"/>
              </a:spcBef>
            </a:pPr>
            <a:r>
              <a:rPr lang="es-PE" smtClean="0"/>
              <a:t>3</a:t>
            </a:r>
            <a:r>
              <a:rPr lang="es-PE"/>
              <a:t>.- Un croquis a mano alzada ayudará a planear la disposición general de </a:t>
            </a:r>
            <a:r>
              <a:rPr lang="es-PE" smtClean="0"/>
              <a:t>la lámina.</a:t>
            </a:r>
          </a:p>
        </p:txBody>
      </p:sp>
      <p:pic>
        <p:nvPicPr>
          <p:cNvPr id="24"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0260" t="17624" r="39772" b="8662"/>
          <a:stretch/>
        </p:blipFill>
        <p:spPr bwMode="auto">
          <a:xfrm>
            <a:off x="5332407" y="1866818"/>
            <a:ext cx="3091563" cy="2850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95536" y="5247968"/>
            <a:ext cx="8316416" cy="1421928"/>
          </a:xfrm>
          <a:prstGeom prst="rect">
            <a:avLst/>
          </a:prstGeom>
        </p:spPr>
        <p:txBody>
          <a:bodyPr wrap="square">
            <a:spAutoFit/>
          </a:bodyPr>
          <a:lstStyle/>
          <a:p>
            <a:pPr marL="361950" indent="-361950" algn="just">
              <a:lnSpc>
                <a:spcPct val="120000"/>
              </a:lnSpc>
              <a:spcBef>
                <a:spcPts val="600"/>
              </a:spcBef>
            </a:pPr>
            <a:r>
              <a:rPr lang="es-PE"/>
              <a:t>4.- Disponer el espacio necesario en el papel, de acuerdo a la escala a utilizar y al número de problemas a resolver.  También se puede escoger la escala de acuerdo al área disponible de papel</a:t>
            </a:r>
            <a:r>
              <a:rPr lang="es-PE" smtClean="0"/>
              <a:t>. Con autoCAD se dibuja a esc. natural porque su zona de dibujo es ilimitada.</a:t>
            </a:r>
            <a:endParaRPr lang="es-ES"/>
          </a:p>
        </p:txBody>
      </p:sp>
      <p:sp>
        <p:nvSpPr>
          <p:cNvPr id="5" name="4 Elipse"/>
          <p:cNvSpPr/>
          <p:nvPr/>
        </p:nvSpPr>
        <p:spPr>
          <a:xfrm>
            <a:off x="8061194" y="2640807"/>
            <a:ext cx="366428" cy="2809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5" name="24 Elipse"/>
          <p:cNvSpPr/>
          <p:nvPr/>
        </p:nvSpPr>
        <p:spPr>
          <a:xfrm>
            <a:off x="8244408" y="4289574"/>
            <a:ext cx="366428" cy="14049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24449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3"/>
          <p:cNvGrpSpPr>
            <a:grpSpLocks noChangeAspect="1"/>
          </p:cNvGrpSpPr>
          <p:nvPr/>
        </p:nvGrpSpPr>
        <p:grpSpPr bwMode="auto">
          <a:xfrm>
            <a:off x="0" y="0"/>
            <a:ext cx="9144000" cy="3571875"/>
            <a:chOff x="0" y="0"/>
            <a:chExt cx="5760" cy="2250"/>
          </a:xfrm>
        </p:grpSpPr>
        <p:sp>
          <p:nvSpPr>
            <p:cNvPr id="12" name="AutoShape 62"/>
            <p:cNvSpPr>
              <a:spLocks noChangeAspect="1" noChangeArrowheads="1" noTextEdit="1"/>
            </p:cNvSpPr>
            <p:nvPr/>
          </p:nvSpPr>
          <p:spPr bwMode="auto">
            <a:xfrm>
              <a:off x="0" y="0"/>
              <a:ext cx="5760" cy="2250"/>
            </a:xfrm>
            <a:prstGeom prst="rect">
              <a:avLst/>
            </a:prstGeom>
            <a:noFill/>
            <a:ln w="9525">
              <a:noFill/>
              <a:miter lim="800000"/>
              <a:headEnd/>
              <a:tailEnd/>
            </a:ln>
          </p:spPr>
          <p:txBody>
            <a:bodyPr/>
            <a:lstStyle/>
            <a:p>
              <a:endParaRPr lang="es-ES"/>
            </a:p>
          </p:txBody>
        </p:sp>
        <p:sp>
          <p:nvSpPr>
            <p:cNvPr id="13" name="Freeform 64"/>
            <p:cNvSpPr>
              <a:spLocks/>
            </p:cNvSpPr>
            <p:nvPr/>
          </p:nvSpPr>
          <p:spPr bwMode="auto">
            <a:xfrm>
              <a:off x="9" y="9"/>
              <a:ext cx="5740" cy="1955"/>
            </a:xfrm>
            <a:custGeom>
              <a:avLst/>
              <a:gdLst/>
              <a:ahLst/>
              <a:cxnLst>
                <a:cxn ang="0">
                  <a:pos x="0" y="0"/>
                </a:cxn>
                <a:cxn ang="0">
                  <a:pos x="1214" y="0"/>
                </a:cxn>
                <a:cxn ang="0">
                  <a:pos x="1214" y="52"/>
                </a:cxn>
                <a:cxn ang="0">
                  <a:pos x="384" y="216"/>
                </a:cxn>
                <a:cxn ang="0">
                  <a:pos x="0" y="452"/>
                </a:cxn>
                <a:cxn ang="0">
                  <a:pos x="0" y="0"/>
                </a:cxn>
              </a:cxnLst>
              <a:rect l="0" t="0" r="r" b="b"/>
              <a:pathLst>
                <a:path w="1214" h="452">
                  <a:moveTo>
                    <a:pt x="0" y="0"/>
                  </a:moveTo>
                  <a:lnTo>
                    <a:pt x="1214" y="0"/>
                  </a:lnTo>
                  <a:lnTo>
                    <a:pt x="1214" y="52"/>
                  </a:lnTo>
                  <a:lnTo>
                    <a:pt x="384" y="216"/>
                  </a:lnTo>
                  <a:lnTo>
                    <a:pt x="0" y="452"/>
                  </a:lnTo>
                  <a:lnTo>
                    <a:pt x="0" y="0"/>
                  </a:lnTo>
                  <a:close/>
                </a:path>
              </a:pathLst>
            </a:custGeom>
            <a:solidFill>
              <a:schemeClr val="bg1">
                <a:lumMod val="95000"/>
              </a:schemeClr>
            </a:solidFill>
            <a:ln w="9525">
              <a:noFill/>
              <a:round/>
              <a:headEnd/>
              <a:tailEnd/>
            </a:ln>
          </p:spPr>
          <p:txBody>
            <a:bodyPr/>
            <a:lstStyle/>
            <a:p>
              <a:pPr>
                <a:defRPr/>
              </a:pPr>
              <a:endParaRPr lang="es-ES"/>
            </a:p>
          </p:txBody>
        </p:sp>
        <p:sp>
          <p:nvSpPr>
            <p:cNvPr id="14" name="Freeform 65"/>
            <p:cNvSpPr>
              <a:spLocks/>
            </p:cNvSpPr>
            <p:nvPr/>
          </p:nvSpPr>
          <p:spPr bwMode="auto">
            <a:xfrm>
              <a:off x="9" y="9"/>
              <a:ext cx="5740" cy="2228"/>
            </a:xfrm>
            <a:custGeom>
              <a:avLst/>
              <a:gdLst/>
              <a:ahLst/>
              <a:cxnLst>
                <a:cxn ang="0">
                  <a:pos x="0" y="0"/>
                </a:cxn>
                <a:cxn ang="0">
                  <a:pos x="1214" y="0"/>
                </a:cxn>
                <a:cxn ang="0">
                  <a:pos x="1214" y="46"/>
                </a:cxn>
                <a:cxn ang="0">
                  <a:pos x="372" y="171"/>
                </a:cxn>
                <a:cxn ang="0">
                  <a:pos x="0" y="515"/>
                </a:cxn>
                <a:cxn ang="0">
                  <a:pos x="0" y="0"/>
                </a:cxn>
              </a:cxnLst>
              <a:rect l="0" t="0" r="r" b="b"/>
              <a:pathLst>
                <a:path w="1214" h="515">
                  <a:moveTo>
                    <a:pt x="0" y="0"/>
                  </a:moveTo>
                  <a:lnTo>
                    <a:pt x="1214" y="0"/>
                  </a:lnTo>
                  <a:lnTo>
                    <a:pt x="1214" y="46"/>
                  </a:lnTo>
                  <a:lnTo>
                    <a:pt x="372" y="171"/>
                  </a:lnTo>
                  <a:lnTo>
                    <a:pt x="0" y="515"/>
                  </a:lnTo>
                  <a:lnTo>
                    <a:pt x="0" y="0"/>
                  </a:lnTo>
                  <a:close/>
                </a:path>
              </a:pathLst>
            </a:custGeom>
            <a:solidFill>
              <a:schemeClr val="bg1">
                <a:lumMod val="85000"/>
              </a:schemeClr>
            </a:solidFill>
            <a:ln w="9525">
              <a:noFill/>
              <a:round/>
              <a:headEnd/>
              <a:tailEnd/>
            </a:ln>
          </p:spPr>
          <p:txBody>
            <a:bodyPr/>
            <a:lstStyle/>
            <a:p>
              <a:pPr>
                <a:defRPr/>
              </a:pPr>
              <a:endParaRPr lang="es-ES"/>
            </a:p>
          </p:txBody>
        </p:sp>
        <p:sp>
          <p:nvSpPr>
            <p:cNvPr id="15" name="Freeform 66"/>
            <p:cNvSpPr>
              <a:spLocks/>
            </p:cNvSpPr>
            <p:nvPr/>
          </p:nvSpPr>
          <p:spPr bwMode="auto">
            <a:xfrm>
              <a:off x="9" y="9"/>
              <a:ext cx="5740" cy="2228"/>
            </a:xfrm>
            <a:custGeom>
              <a:avLst/>
              <a:gdLst>
                <a:gd name="T0" fmla="*/ 0 w 1214"/>
                <a:gd name="T1" fmla="*/ 0 h 515"/>
                <a:gd name="T2" fmla="*/ 27140 w 1214"/>
                <a:gd name="T3" fmla="*/ 0 h 515"/>
                <a:gd name="T4" fmla="*/ 27140 w 1214"/>
                <a:gd name="T5" fmla="*/ 861 h 515"/>
                <a:gd name="T6" fmla="*/ 8317 w 1214"/>
                <a:gd name="T7" fmla="*/ 3201 h 515"/>
                <a:gd name="T8" fmla="*/ 0 w 1214"/>
                <a:gd name="T9" fmla="*/ 9639 h 515"/>
                <a:gd name="T10" fmla="*/ 0 w 1214"/>
                <a:gd name="T11" fmla="*/ 0 h 515"/>
                <a:gd name="T12" fmla="*/ 0 60000 65536"/>
                <a:gd name="T13" fmla="*/ 0 60000 65536"/>
                <a:gd name="T14" fmla="*/ 0 60000 65536"/>
                <a:gd name="T15" fmla="*/ 0 60000 65536"/>
                <a:gd name="T16" fmla="*/ 0 60000 65536"/>
                <a:gd name="T17" fmla="*/ 0 60000 65536"/>
                <a:gd name="T18" fmla="*/ 0 w 1214"/>
                <a:gd name="T19" fmla="*/ 0 h 515"/>
                <a:gd name="T20" fmla="*/ 1214 w 1214"/>
                <a:gd name="T21" fmla="*/ 515 h 515"/>
              </a:gdLst>
              <a:ahLst/>
              <a:cxnLst>
                <a:cxn ang="T12">
                  <a:pos x="T0" y="T1"/>
                </a:cxn>
                <a:cxn ang="T13">
                  <a:pos x="T2" y="T3"/>
                </a:cxn>
                <a:cxn ang="T14">
                  <a:pos x="T4" y="T5"/>
                </a:cxn>
                <a:cxn ang="T15">
                  <a:pos x="T6" y="T7"/>
                </a:cxn>
                <a:cxn ang="T16">
                  <a:pos x="T8" y="T9"/>
                </a:cxn>
                <a:cxn ang="T17">
                  <a:pos x="T10" y="T11"/>
                </a:cxn>
              </a:cxnLst>
              <a:rect l="T18" t="T19" r="T20" b="T21"/>
              <a:pathLst>
                <a:path w="1214" h="515">
                  <a:moveTo>
                    <a:pt x="0" y="0"/>
                  </a:moveTo>
                  <a:lnTo>
                    <a:pt x="1214" y="0"/>
                  </a:lnTo>
                  <a:lnTo>
                    <a:pt x="1214" y="46"/>
                  </a:lnTo>
                  <a:lnTo>
                    <a:pt x="372" y="171"/>
                  </a:lnTo>
                  <a:lnTo>
                    <a:pt x="0" y="515"/>
                  </a:lnTo>
                  <a:lnTo>
                    <a:pt x="0" y="0"/>
                  </a:lnTo>
                  <a:close/>
                </a:path>
              </a:pathLst>
            </a:custGeom>
            <a:noFill/>
            <a:ln w="0">
              <a:solidFill>
                <a:srgbClr val="FFFFFF"/>
              </a:solidFill>
              <a:round/>
              <a:headEnd/>
              <a:tailEnd/>
            </a:ln>
          </p:spPr>
          <p:txBody>
            <a:bodyPr/>
            <a:lstStyle/>
            <a:p>
              <a:endParaRPr lang="es-PE"/>
            </a:p>
          </p:txBody>
        </p:sp>
        <p:sp>
          <p:nvSpPr>
            <p:cNvPr id="16" name="Freeform 67"/>
            <p:cNvSpPr>
              <a:spLocks/>
            </p:cNvSpPr>
            <p:nvPr/>
          </p:nvSpPr>
          <p:spPr bwMode="auto">
            <a:xfrm>
              <a:off x="903" y="61"/>
              <a:ext cx="4846" cy="696"/>
            </a:xfrm>
            <a:custGeom>
              <a:avLst/>
              <a:gdLst/>
              <a:ahLst/>
              <a:cxnLst>
                <a:cxn ang="0">
                  <a:pos x="0" y="161"/>
                </a:cxn>
                <a:cxn ang="0">
                  <a:pos x="161" y="1"/>
                </a:cxn>
                <a:cxn ang="0">
                  <a:pos x="1025" y="0"/>
                </a:cxn>
                <a:cxn ang="0">
                  <a:pos x="1025" y="15"/>
                </a:cxn>
                <a:cxn ang="0">
                  <a:pos x="261" y="67"/>
                </a:cxn>
                <a:cxn ang="0">
                  <a:pos x="161" y="140"/>
                </a:cxn>
                <a:cxn ang="0">
                  <a:pos x="0" y="161"/>
                </a:cxn>
              </a:cxnLst>
              <a:rect l="0" t="0" r="r" b="b"/>
              <a:pathLst>
                <a:path w="1025" h="161">
                  <a:moveTo>
                    <a:pt x="0" y="161"/>
                  </a:moveTo>
                  <a:lnTo>
                    <a:pt x="161" y="1"/>
                  </a:lnTo>
                  <a:lnTo>
                    <a:pt x="1025" y="0"/>
                  </a:lnTo>
                  <a:lnTo>
                    <a:pt x="1025" y="15"/>
                  </a:lnTo>
                  <a:lnTo>
                    <a:pt x="261" y="67"/>
                  </a:lnTo>
                  <a:lnTo>
                    <a:pt x="161" y="140"/>
                  </a:lnTo>
                  <a:lnTo>
                    <a:pt x="0" y="161"/>
                  </a:lnTo>
                  <a:close/>
                </a:path>
              </a:pathLst>
            </a:custGeom>
            <a:solidFill>
              <a:schemeClr val="bg1">
                <a:lumMod val="75000"/>
              </a:schemeClr>
            </a:solidFill>
            <a:ln w="9525">
              <a:noFill/>
              <a:round/>
              <a:headEnd/>
              <a:tailEnd/>
            </a:ln>
          </p:spPr>
          <p:txBody>
            <a:bodyPr/>
            <a:lstStyle/>
            <a:p>
              <a:pPr>
                <a:defRPr/>
              </a:pPr>
              <a:endParaRPr lang="es-ES"/>
            </a:p>
          </p:txBody>
        </p:sp>
        <p:sp>
          <p:nvSpPr>
            <p:cNvPr id="17" name="Freeform 68"/>
            <p:cNvSpPr>
              <a:spLocks/>
            </p:cNvSpPr>
            <p:nvPr/>
          </p:nvSpPr>
          <p:spPr bwMode="auto">
            <a:xfrm>
              <a:off x="9" y="61"/>
              <a:ext cx="5740" cy="1514"/>
            </a:xfrm>
            <a:custGeom>
              <a:avLst/>
              <a:gdLst>
                <a:gd name="T0" fmla="*/ 27140 w 1214"/>
                <a:gd name="T1" fmla="*/ 0 h 350"/>
                <a:gd name="T2" fmla="*/ 7825 w 1214"/>
                <a:gd name="T3" fmla="*/ 0 h 350"/>
                <a:gd name="T4" fmla="*/ 0 w 1214"/>
                <a:gd name="T5" fmla="*/ 6549 h 350"/>
                <a:gd name="T6" fmla="*/ 0 60000 65536"/>
                <a:gd name="T7" fmla="*/ 0 60000 65536"/>
                <a:gd name="T8" fmla="*/ 0 60000 65536"/>
                <a:gd name="T9" fmla="*/ 0 w 1214"/>
                <a:gd name="T10" fmla="*/ 0 h 350"/>
                <a:gd name="T11" fmla="*/ 1214 w 1214"/>
                <a:gd name="T12" fmla="*/ 350 h 350"/>
              </a:gdLst>
              <a:ahLst/>
              <a:cxnLst>
                <a:cxn ang="T6">
                  <a:pos x="T0" y="T1"/>
                </a:cxn>
                <a:cxn ang="T7">
                  <a:pos x="T2" y="T3"/>
                </a:cxn>
                <a:cxn ang="T8">
                  <a:pos x="T4" y="T5"/>
                </a:cxn>
              </a:cxnLst>
              <a:rect l="T9" t="T10" r="T11" b="T12"/>
              <a:pathLst>
                <a:path w="1214" h="350">
                  <a:moveTo>
                    <a:pt x="1214" y="0"/>
                  </a:moveTo>
                  <a:lnTo>
                    <a:pt x="350" y="0"/>
                  </a:lnTo>
                  <a:lnTo>
                    <a:pt x="0" y="350"/>
                  </a:lnTo>
                </a:path>
              </a:pathLst>
            </a:custGeom>
            <a:noFill/>
            <a:ln w="0">
              <a:solidFill>
                <a:srgbClr val="FFFFFF"/>
              </a:solidFill>
              <a:round/>
              <a:headEnd/>
              <a:tailEnd/>
            </a:ln>
          </p:spPr>
          <p:txBody>
            <a:bodyPr/>
            <a:lstStyle/>
            <a:p>
              <a:endParaRPr lang="es-PE"/>
            </a:p>
          </p:txBody>
        </p:sp>
        <p:sp>
          <p:nvSpPr>
            <p:cNvPr id="18" name="Freeform 69"/>
            <p:cNvSpPr>
              <a:spLocks/>
            </p:cNvSpPr>
            <p:nvPr/>
          </p:nvSpPr>
          <p:spPr bwMode="auto">
            <a:xfrm>
              <a:off x="9" y="125"/>
              <a:ext cx="5740" cy="1627"/>
            </a:xfrm>
            <a:custGeom>
              <a:avLst/>
              <a:gdLst>
                <a:gd name="T0" fmla="*/ 0 w 1214"/>
                <a:gd name="T1" fmla="*/ 7040 h 376"/>
                <a:gd name="T2" fmla="*/ 10014 w 1214"/>
                <a:gd name="T3" fmla="*/ 991 h 376"/>
                <a:gd name="T4" fmla="*/ 27140 w 1214"/>
                <a:gd name="T5" fmla="*/ 0 h 376"/>
                <a:gd name="T6" fmla="*/ 0 60000 65536"/>
                <a:gd name="T7" fmla="*/ 0 60000 65536"/>
                <a:gd name="T8" fmla="*/ 0 60000 65536"/>
                <a:gd name="T9" fmla="*/ 0 w 1214"/>
                <a:gd name="T10" fmla="*/ 0 h 376"/>
                <a:gd name="T11" fmla="*/ 1214 w 1214"/>
                <a:gd name="T12" fmla="*/ 376 h 376"/>
              </a:gdLst>
              <a:ahLst/>
              <a:cxnLst>
                <a:cxn ang="T6">
                  <a:pos x="T0" y="T1"/>
                </a:cxn>
                <a:cxn ang="T7">
                  <a:pos x="T2" y="T3"/>
                </a:cxn>
                <a:cxn ang="T8">
                  <a:pos x="T4" y="T5"/>
                </a:cxn>
              </a:cxnLst>
              <a:rect l="T9" t="T10" r="T11" b="T12"/>
              <a:pathLst>
                <a:path w="1214" h="376">
                  <a:moveTo>
                    <a:pt x="0" y="376"/>
                  </a:moveTo>
                  <a:lnTo>
                    <a:pt x="448" y="53"/>
                  </a:lnTo>
                  <a:lnTo>
                    <a:pt x="1214" y="0"/>
                  </a:lnTo>
                </a:path>
              </a:pathLst>
            </a:custGeom>
            <a:noFill/>
            <a:ln w="0">
              <a:solidFill>
                <a:srgbClr val="FFFFFF"/>
              </a:solidFill>
              <a:round/>
              <a:headEnd/>
              <a:tailEnd/>
            </a:ln>
          </p:spPr>
          <p:txBody>
            <a:bodyPr/>
            <a:lstStyle/>
            <a:p>
              <a:endParaRPr lang="es-PE"/>
            </a:p>
          </p:txBody>
        </p:sp>
        <p:sp>
          <p:nvSpPr>
            <p:cNvPr id="19" name="Freeform 70"/>
            <p:cNvSpPr>
              <a:spLocks/>
            </p:cNvSpPr>
            <p:nvPr/>
          </p:nvSpPr>
          <p:spPr bwMode="auto">
            <a:xfrm>
              <a:off x="9" y="177"/>
              <a:ext cx="5740" cy="1787"/>
            </a:xfrm>
            <a:custGeom>
              <a:avLst/>
              <a:gdLst>
                <a:gd name="T0" fmla="*/ 0 w 1214"/>
                <a:gd name="T1" fmla="*/ 7732 h 413"/>
                <a:gd name="T2" fmla="*/ 2435 w 1214"/>
                <a:gd name="T3" fmla="*/ 2713 h 413"/>
                <a:gd name="T4" fmla="*/ 27140 w 1214"/>
                <a:gd name="T5" fmla="*/ 0 h 413"/>
                <a:gd name="T6" fmla="*/ 0 60000 65536"/>
                <a:gd name="T7" fmla="*/ 0 60000 65536"/>
                <a:gd name="T8" fmla="*/ 0 60000 65536"/>
                <a:gd name="T9" fmla="*/ 0 w 1214"/>
                <a:gd name="T10" fmla="*/ 0 h 413"/>
                <a:gd name="T11" fmla="*/ 1214 w 1214"/>
                <a:gd name="T12" fmla="*/ 413 h 413"/>
              </a:gdLst>
              <a:ahLst/>
              <a:cxnLst>
                <a:cxn ang="T6">
                  <a:pos x="T0" y="T1"/>
                </a:cxn>
                <a:cxn ang="T7">
                  <a:pos x="T2" y="T3"/>
                </a:cxn>
                <a:cxn ang="T8">
                  <a:pos x="T4" y="T5"/>
                </a:cxn>
              </a:cxnLst>
              <a:rect l="T9" t="T10" r="T11" b="T12"/>
              <a:pathLst>
                <a:path w="1214" h="413">
                  <a:moveTo>
                    <a:pt x="0" y="413"/>
                  </a:moveTo>
                  <a:lnTo>
                    <a:pt x="109" y="145"/>
                  </a:lnTo>
                  <a:lnTo>
                    <a:pt x="1214" y="0"/>
                  </a:lnTo>
                </a:path>
              </a:pathLst>
            </a:custGeom>
            <a:noFill/>
            <a:ln w="0">
              <a:solidFill>
                <a:srgbClr val="FFFFFF"/>
              </a:solidFill>
              <a:round/>
              <a:headEnd/>
              <a:tailEnd/>
            </a:ln>
          </p:spPr>
          <p:txBody>
            <a:bodyPr/>
            <a:lstStyle/>
            <a:p>
              <a:endParaRPr lang="es-PE"/>
            </a:p>
          </p:txBody>
        </p:sp>
      </p:grpSp>
      <p:grpSp>
        <p:nvGrpSpPr>
          <p:cNvPr id="3" name="10 Grupo"/>
          <p:cNvGrpSpPr>
            <a:grpSpLocks/>
          </p:cNvGrpSpPr>
          <p:nvPr/>
        </p:nvGrpSpPr>
        <p:grpSpPr bwMode="auto">
          <a:xfrm>
            <a:off x="179388" y="119063"/>
            <a:ext cx="8713787" cy="828675"/>
            <a:chOff x="179512" y="118855"/>
            <a:chExt cx="8712968" cy="828772"/>
          </a:xfrm>
          <a:noFill/>
        </p:grpSpPr>
        <p:graphicFrame>
          <p:nvGraphicFramePr>
            <p:cNvPr id="21" name="11 Objeto"/>
            <p:cNvGraphicFramePr>
              <a:graphicFrameLocks noChangeAspect="1"/>
            </p:cNvGraphicFramePr>
            <p:nvPr/>
          </p:nvGraphicFramePr>
          <p:xfrm>
            <a:off x="179512" y="118855"/>
            <a:ext cx="720080" cy="828772"/>
          </p:xfrm>
          <a:graphic>
            <a:graphicData uri="http://schemas.openxmlformats.org/presentationml/2006/ole">
              <mc:AlternateContent xmlns:mc="http://schemas.openxmlformats.org/markup-compatibility/2006">
                <mc:Choice xmlns:v="urn:schemas-microsoft-com:vml" Requires="v">
                  <p:oleObj spid="_x0000_s138270" r:id="rId3" imgW="2663848" imgH="3592373" progId="">
                    <p:embed/>
                  </p:oleObj>
                </mc:Choice>
                <mc:Fallback>
                  <p:oleObj r:id="rId3" imgW="2663848" imgH="3592373" progId="">
                    <p:embed/>
                    <p:pic>
                      <p:nvPicPr>
                        <p:cNvPr id="0" name="Picture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8855"/>
                          <a:ext cx="720080" cy="828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21 Rectángulo"/>
            <p:cNvSpPr/>
            <p:nvPr/>
          </p:nvSpPr>
          <p:spPr>
            <a:xfrm>
              <a:off x="900169" y="279211"/>
              <a:ext cx="3041364" cy="339765"/>
            </a:xfrm>
            <a:prstGeom prst="rect">
              <a:avLst/>
            </a:prstGeom>
            <a:grpFill/>
          </p:spPr>
          <p:txBody>
            <a:bodyPr>
              <a:spAutoFit/>
            </a:bodyPr>
            <a:lstStyle/>
            <a:p>
              <a:pPr algn="l">
                <a:spcBef>
                  <a:spcPct val="50000"/>
                </a:spcBef>
                <a:defRPr/>
              </a:pPr>
              <a:r>
                <a:rPr lang="es-ES_tradnl" sz="1600" b="1" i="1" dirty="0">
                  <a:latin typeface="+mj-lt"/>
                </a:rPr>
                <a:t>DIBUJO EN INGENIERIA I</a:t>
              </a:r>
            </a:p>
          </p:txBody>
        </p:sp>
        <p:sp>
          <p:nvSpPr>
            <p:cNvPr id="23" name="22 Rectángulo"/>
            <p:cNvSpPr/>
            <p:nvPr/>
          </p:nvSpPr>
          <p:spPr>
            <a:xfrm>
              <a:off x="7884513" y="279211"/>
              <a:ext cx="1007967" cy="277031"/>
            </a:xfrm>
            <a:prstGeom prst="rect">
              <a:avLst/>
            </a:prstGeom>
            <a:grpFill/>
          </p:spPr>
          <p:txBody>
            <a:bodyPr>
              <a:spAutoFit/>
            </a:bodyPr>
            <a:lstStyle/>
            <a:p>
              <a:pPr algn="l">
                <a:spcBef>
                  <a:spcPct val="50000"/>
                </a:spcBef>
                <a:defRPr/>
              </a:pPr>
              <a:r>
                <a:rPr lang="es-ES" sz="1200" b="1" i="1" dirty="0"/>
                <a:t>CLASE  </a:t>
              </a:r>
              <a:r>
                <a:rPr lang="es-ES" sz="1200" b="1" i="1" dirty="0" smtClean="0"/>
                <a:t>6</a:t>
              </a:r>
              <a:endParaRPr lang="es-ES_tradnl" sz="1200" b="1" i="1" dirty="0">
                <a:latin typeface="+mj-lt"/>
              </a:endParaRPr>
            </a:p>
          </p:txBody>
        </p:sp>
      </p:grpSp>
      <p:sp>
        <p:nvSpPr>
          <p:cNvPr id="26" name="25 Rectángulo"/>
          <p:cNvSpPr/>
          <p:nvPr/>
        </p:nvSpPr>
        <p:spPr>
          <a:xfrm>
            <a:off x="7143768" y="476672"/>
            <a:ext cx="1467068" cy="276999"/>
          </a:xfrm>
          <a:prstGeom prst="rect">
            <a:avLst/>
          </a:prstGeom>
        </p:spPr>
        <p:txBody>
          <a:bodyPr wrap="none">
            <a:spAutoFit/>
          </a:bodyPr>
          <a:lstStyle/>
          <a:p>
            <a:pPr>
              <a:spcBef>
                <a:spcPct val="50000"/>
              </a:spcBef>
              <a:defRPr/>
            </a:pPr>
            <a:r>
              <a:rPr lang="es-ES_tradnl" sz="1200" b="1" i="1" dirty="0" smtClean="0"/>
              <a:t>PROYECCIONES</a:t>
            </a:r>
            <a:r>
              <a:rPr lang="es-ES" sz="1200" b="1" i="1" dirty="0" smtClean="0"/>
              <a:t>.</a:t>
            </a:r>
            <a:endParaRPr lang="es-ES" sz="1200" b="1" i="1" dirty="0"/>
          </a:p>
        </p:txBody>
      </p:sp>
      <p:sp>
        <p:nvSpPr>
          <p:cNvPr id="5" name="4 Elipse"/>
          <p:cNvSpPr/>
          <p:nvPr/>
        </p:nvSpPr>
        <p:spPr>
          <a:xfrm>
            <a:off x="8061194" y="2640807"/>
            <a:ext cx="366428" cy="2809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5" name="24 Elipse"/>
          <p:cNvSpPr/>
          <p:nvPr/>
        </p:nvSpPr>
        <p:spPr>
          <a:xfrm>
            <a:off x="8244408" y="4289574"/>
            <a:ext cx="366428" cy="14049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5 Rectángulo"/>
          <p:cNvSpPr/>
          <p:nvPr/>
        </p:nvSpPr>
        <p:spPr>
          <a:xfrm>
            <a:off x="179512" y="980728"/>
            <a:ext cx="3762251" cy="5426101"/>
          </a:xfrm>
          <a:prstGeom prst="rect">
            <a:avLst/>
          </a:prstGeom>
          <a:solidFill>
            <a:schemeClr val="bg1"/>
          </a:solidFill>
        </p:spPr>
        <p:txBody>
          <a:bodyPr wrap="square">
            <a:spAutoFit/>
          </a:bodyPr>
          <a:lstStyle/>
          <a:p>
            <a:pPr algn="just">
              <a:lnSpc>
                <a:spcPct val="110000"/>
              </a:lnSpc>
              <a:spcBef>
                <a:spcPts val="600"/>
              </a:spcBef>
            </a:pPr>
            <a:r>
              <a:rPr lang="es-PE"/>
              <a:t>5.‐ Elaborar rectángulos </a:t>
            </a:r>
            <a:r>
              <a:rPr lang="es-PE" smtClean="0"/>
              <a:t>o cuadrados </a:t>
            </a:r>
            <a:r>
              <a:rPr lang="es-PE"/>
              <a:t>con las </a:t>
            </a:r>
            <a:r>
              <a:rPr lang="es-PE" smtClean="0"/>
              <a:t>dimensiones </a:t>
            </a:r>
            <a:r>
              <a:rPr lang="es-PE" b="1" smtClean="0"/>
              <a:t>máximas </a:t>
            </a:r>
            <a:r>
              <a:rPr lang="es-PE" b="1"/>
              <a:t>del </a:t>
            </a:r>
            <a:r>
              <a:rPr lang="es-PE" b="1" smtClean="0"/>
              <a:t>objeto</a:t>
            </a:r>
            <a:r>
              <a:rPr lang="es-PE" smtClean="0"/>
              <a:t>, relacionadas </a:t>
            </a:r>
            <a:r>
              <a:rPr lang="es-PE"/>
              <a:t>entre </a:t>
            </a:r>
            <a:r>
              <a:rPr lang="es-PE" smtClean="0"/>
              <a:t>sí, Con </a:t>
            </a:r>
            <a:r>
              <a:rPr lang="es-PE"/>
              <a:t>líneas de construcción (</a:t>
            </a:r>
            <a:r>
              <a:rPr lang="es-PE" smtClean="0"/>
              <a:t>finas y </a:t>
            </a:r>
            <a:r>
              <a:rPr lang="es-PE"/>
              <a:t>suaves), y en la </a:t>
            </a:r>
            <a:r>
              <a:rPr lang="es-PE" smtClean="0"/>
              <a:t>disposición correcta </a:t>
            </a:r>
            <a:r>
              <a:rPr lang="es-PE"/>
              <a:t>de acuerdo a la </a:t>
            </a:r>
            <a:r>
              <a:rPr lang="es-PE" smtClean="0"/>
              <a:t>relación observador‐objeto‐ plano de proyección</a:t>
            </a:r>
            <a:r>
              <a:rPr lang="es-PE"/>
              <a:t>.</a:t>
            </a:r>
          </a:p>
          <a:p>
            <a:pPr algn="just">
              <a:lnSpc>
                <a:spcPct val="110000"/>
              </a:lnSpc>
              <a:spcBef>
                <a:spcPts val="600"/>
              </a:spcBef>
            </a:pPr>
            <a:r>
              <a:rPr lang="es-PE" smtClean="0"/>
              <a:t>Una </a:t>
            </a:r>
            <a:r>
              <a:rPr lang="es-PE"/>
              <a:t>vez seleccionada la </a:t>
            </a:r>
            <a:r>
              <a:rPr lang="es-PE" smtClean="0"/>
              <a:t>vista frontal</a:t>
            </a:r>
            <a:r>
              <a:rPr lang="es-PE"/>
              <a:t>, la horizontal </a:t>
            </a:r>
            <a:r>
              <a:rPr lang="es-PE" smtClean="0"/>
              <a:t>estará debajo </a:t>
            </a:r>
            <a:r>
              <a:rPr lang="es-PE"/>
              <a:t>de ella, alineada según </a:t>
            </a:r>
            <a:r>
              <a:rPr lang="es-PE" smtClean="0"/>
              <a:t>el ancho</a:t>
            </a:r>
            <a:r>
              <a:rPr lang="es-PE"/>
              <a:t>, y si la lateral es </a:t>
            </a:r>
            <a:r>
              <a:rPr lang="es-PE" smtClean="0"/>
              <a:t>izquierda se dibujará </a:t>
            </a:r>
            <a:r>
              <a:rPr lang="es-PE"/>
              <a:t>a la </a:t>
            </a:r>
            <a:r>
              <a:rPr lang="es-PE" smtClean="0"/>
              <a:t>derecha de la frontal </a:t>
            </a:r>
            <a:r>
              <a:rPr lang="es-PE"/>
              <a:t>, alineada según la altura.</a:t>
            </a:r>
          </a:p>
          <a:p>
            <a:pPr algn="just">
              <a:lnSpc>
                <a:spcPct val="110000"/>
              </a:lnSpc>
              <a:spcBef>
                <a:spcPts val="600"/>
              </a:spcBef>
            </a:pPr>
            <a:r>
              <a:rPr lang="es-PE" smtClean="0"/>
              <a:t>Entre </a:t>
            </a:r>
            <a:r>
              <a:rPr lang="es-PE"/>
              <a:t>una vista y otra </a:t>
            </a:r>
            <a:r>
              <a:rPr lang="es-PE" smtClean="0"/>
              <a:t>debe dejarse una distancia apropiada para el acotado</a:t>
            </a:r>
            <a:r>
              <a:rPr lang="es-PE"/>
              <a:t>.</a:t>
            </a:r>
          </a:p>
        </p:txBody>
      </p:sp>
      <p:pic>
        <p:nvPicPr>
          <p:cNvPr id="13824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47974" t="17041" r="2112" b="6896"/>
          <a:stretch/>
        </p:blipFill>
        <p:spPr bwMode="auto">
          <a:xfrm>
            <a:off x="4275076" y="1489868"/>
            <a:ext cx="4833428" cy="4603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652984" y="6330806"/>
            <a:ext cx="8228602" cy="338554"/>
          </a:xfrm>
          <a:prstGeom prst="rect">
            <a:avLst/>
          </a:prstGeom>
          <a:ln>
            <a:solidFill>
              <a:schemeClr val="tx1"/>
            </a:solidFill>
          </a:ln>
        </p:spPr>
        <p:txBody>
          <a:bodyPr wrap="square">
            <a:spAutoFit/>
          </a:bodyPr>
          <a:lstStyle/>
          <a:p>
            <a:r>
              <a:rPr lang="es-PE" sz="1600" smtClean="0"/>
              <a:t>Es </a:t>
            </a:r>
            <a:r>
              <a:rPr lang="es-PE" sz="1600"/>
              <a:t>necesario usar la línea inglete, a 45°, para </a:t>
            </a:r>
            <a:r>
              <a:rPr lang="es-PE" sz="1600" smtClean="0"/>
              <a:t>transferir mediciones </a:t>
            </a:r>
            <a:r>
              <a:rPr lang="es-PE" sz="1600"/>
              <a:t>a una tercera vista.</a:t>
            </a:r>
          </a:p>
        </p:txBody>
      </p:sp>
      <p:cxnSp>
        <p:nvCxnSpPr>
          <p:cNvPr id="8" name="7 Conector recto de flecha"/>
          <p:cNvCxnSpPr/>
          <p:nvPr/>
        </p:nvCxnSpPr>
        <p:spPr>
          <a:xfrm flipV="1">
            <a:off x="5940152" y="4653136"/>
            <a:ext cx="216024" cy="167767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108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3"/>
          <p:cNvGrpSpPr>
            <a:grpSpLocks noChangeAspect="1"/>
          </p:cNvGrpSpPr>
          <p:nvPr/>
        </p:nvGrpSpPr>
        <p:grpSpPr bwMode="auto">
          <a:xfrm>
            <a:off x="0" y="0"/>
            <a:ext cx="9144000" cy="3571875"/>
            <a:chOff x="0" y="0"/>
            <a:chExt cx="5760" cy="2250"/>
          </a:xfrm>
        </p:grpSpPr>
        <p:sp>
          <p:nvSpPr>
            <p:cNvPr id="12" name="AutoShape 62"/>
            <p:cNvSpPr>
              <a:spLocks noChangeAspect="1" noChangeArrowheads="1" noTextEdit="1"/>
            </p:cNvSpPr>
            <p:nvPr/>
          </p:nvSpPr>
          <p:spPr bwMode="auto">
            <a:xfrm>
              <a:off x="0" y="0"/>
              <a:ext cx="5760" cy="2250"/>
            </a:xfrm>
            <a:prstGeom prst="rect">
              <a:avLst/>
            </a:prstGeom>
            <a:noFill/>
            <a:ln w="9525">
              <a:noFill/>
              <a:miter lim="800000"/>
              <a:headEnd/>
              <a:tailEnd/>
            </a:ln>
          </p:spPr>
          <p:txBody>
            <a:bodyPr/>
            <a:lstStyle/>
            <a:p>
              <a:endParaRPr lang="es-ES"/>
            </a:p>
          </p:txBody>
        </p:sp>
        <p:sp>
          <p:nvSpPr>
            <p:cNvPr id="13" name="Freeform 64"/>
            <p:cNvSpPr>
              <a:spLocks/>
            </p:cNvSpPr>
            <p:nvPr/>
          </p:nvSpPr>
          <p:spPr bwMode="auto">
            <a:xfrm>
              <a:off x="9" y="9"/>
              <a:ext cx="5740" cy="1955"/>
            </a:xfrm>
            <a:custGeom>
              <a:avLst/>
              <a:gdLst/>
              <a:ahLst/>
              <a:cxnLst>
                <a:cxn ang="0">
                  <a:pos x="0" y="0"/>
                </a:cxn>
                <a:cxn ang="0">
                  <a:pos x="1214" y="0"/>
                </a:cxn>
                <a:cxn ang="0">
                  <a:pos x="1214" y="52"/>
                </a:cxn>
                <a:cxn ang="0">
                  <a:pos x="384" y="216"/>
                </a:cxn>
                <a:cxn ang="0">
                  <a:pos x="0" y="452"/>
                </a:cxn>
                <a:cxn ang="0">
                  <a:pos x="0" y="0"/>
                </a:cxn>
              </a:cxnLst>
              <a:rect l="0" t="0" r="r" b="b"/>
              <a:pathLst>
                <a:path w="1214" h="452">
                  <a:moveTo>
                    <a:pt x="0" y="0"/>
                  </a:moveTo>
                  <a:lnTo>
                    <a:pt x="1214" y="0"/>
                  </a:lnTo>
                  <a:lnTo>
                    <a:pt x="1214" y="52"/>
                  </a:lnTo>
                  <a:lnTo>
                    <a:pt x="384" y="216"/>
                  </a:lnTo>
                  <a:lnTo>
                    <a:pt x="0" y="452"/>
                  </a:lnTo>
                  <a:lnTo>
                    <a:pt x="0" y="0"/>
                  </a:lnTo>
                  <a:close/>
                </a:path>
              </a:pathLst>
            </a:custGeom>
            <a:solidFill>
              <a:schemeClr val="bg1">
                <a:lumMod val="95000"/>
              </a:schemeClr>
            </a:solidFill>
            <a:ln w="9525">
              <a:noFill/>
              <a:round/>
              <a:headEnd/>
              <a:tailEnd/>
            </a:ln>
          </p:spPr>
          <p:txBody>
            <a:bodyPr/>
            <a:lstStyle/>
            <a:p>
              <a:pPr>
                <a:defRPr/>
              </a:pPr>
              <a:endParaRPr lang="es-ES"/>
            </a:p>
          </p:txBody>
        </p:sp>
        <p:sp>
          <p:nvSpPr>
            <p:cNvPr id="14" name="Freeform 65"/>
            <p:cNvSpPr>
              <a:spLocks/>
            </p:cNvSpPr>
            <p:nvPr/>
          </p:nvSpPr>
          <p:spPr bwMode="auto">
            <a:xfrm>
              <a:off x="9" y="9"/>
              <a:ext cx="5740" cy="2228"/>
            </a:xfrm>
            <a:custGeom>
              <a:avLst/>
              <a:gdLst/>
              <a:ahLst/>
              <a:cxnLst>
                <a:cxn ang="0">
                  <a:pos x="0" y="0"/>
                </a:cxn>
                <a:cxn ang="0">
                  <a:pos x="1214" y="0"/>
                </a:cxn>
                <a:cxn ang="0">
                  <a:pos x="1214" y="46"/>
                </a:cxn>
                <a:cxn ang="0">
                  <a:pos x="372" y="171"/>
                </a:cxn>
                <a:cxn ang="0">
                  <a:pos x="0" y="515"/>
                </a:cxn>
                <a:cxn ang="0">
                  <a:pos x="0" y="0"/>
                </a:cxn>
              </a:cxnLst>
              <a:rect l="0" t="0" r="r" b="b"/>
              <a:pathLst>
                <a:path w="1214" h="515">
                  <a:moveTo>
                    <a:pt x="0" y="0"/>
                  </a:moveTo>
                  <a:lnTo>
                    <a:pt x="1214" y="0"/>
                  </a:lnTo>
                  <a:lnTo>
                    <a:pt x="1214" y="46"/>
                  </a:lnTo>
                  <a:lnTo>
                    <a:pt x="372" y="171"/>
                  </a:lnTo>
                  <a:lnTo>
                    <a:pt x="0" y="515"/>
                  </a:lnTo>
                  <a:lnTo>
                    <a:pt x="0" y="0"/>
                  </a:lnTo>
                  <a:close/>
                </a:path>
              </a:pathLst>
            </a:custGeom>
            <a:solidFill>
              <a:schemeClr val="bg1">
                <a:lumMod val="85000"/>
              </a:schemeClr>
            </a:solidFill>
            <a:ln w="9525">
              <a:noFill/>
              <a:round/>
              <a:headEnd/>
              <a:tailEnd/>
            </a:ln>
          </p:spPr>
          <p:txBody>
            <a:bodyPr/>
            <a:lstStyle/>
            <a:p>
              <a:pPr>
                <a:defRPr/>
              </a:pPr>
              <a:endParaRPr lang="es-ES"/>
            </a:p>
          </p:txBody>
        </p:sp>
        <p:sp>
          <p:nvSpPr>
            <p:cNvPr id="15" name="Freeform 66"/>
            <p:cNvSpPr>
              <a:spLocks/>
            </p:cNvSpPr>
            <p:nvPr/>
          </p:nvSpPr>
          <p:spPr bwMode="auto">
            <a:xfrm>
              <a:off x="9" y="9"/>
              <a:ext cx="5740" cy="2228"/>
            </a:xfrm>
            <a:custGeom>
              <a:avLst/>
              <a:gdLst>
                <a:gd name="T0" fmla="*/ 0 w 1214"/>
                <a:gd name="T1" fmla="*/ 0 h 515"/>
                <a:gd name="T2" fmla="*/ 27140 w 1214"/>
                <a:gd name="T3" fmla="*/ 0 h 515"/>
                <a:gd name="T4" fmla="*/ 27140 w 1214"/>
                <a:gd name="T5" fmla="*/ 861 h 515"/>
                <a:gd name="T6" fmla="*/ 8317 w 1214"/>
                <a:gd name="T7" fmla="*/ 3201 h 515"/>
                <a:gd name="T8" fmla="*/ 0 w 1214"/>
                <a:gd name="T9" fmla="*/ 9639 h 515"/>
                <a:gd name="T10" fmla="*/ 0 w 1214"/>
                <a:gd name="T11" fmla="*/ 0 h 515"/>
                <a:gd name="T12" fmla="*/ 0 60000 65536"/>
                <a:gd name="T13" fmla="*/ 0 60000 65536"/>
                <a:gd name="T14" fmla="*/ 0 60000 65536"/>
                <a:gd name="T15" fmla="*/ 0 60000 65536"/>
                <a:gd name="T16" fmla="*/ 0 60000 65536"/>
                <a:gd name="T17" fmla="*/ 0 60000 65536"/>
                <a:gd name="T18" fmla="*/ 0 w 1214"/>
                <a:gd name="T19" fmla="*/ 0 h 515"/>
                <a:gd name="T20" fmla="*/ 1214 w 1214"/>
                <a:gd name="T21" fmla="*/ 515 h 515"/>
              </a:gdLst>
              <a:ahLst/>
              <a:cxnLst>
                <a:cxn ang="T12">
                  <a:pos x="T0" y="T1"/>
                </a:cxn>
                <a:cxn ang="T13">
                  <a:pos x="T2" y="T3"/>
                </a:cxn>
                <a:cxn ang="T14">
                  <a:pos x="T4" y="T5"/>
                </a:cxn>
                <a:cxn ang="T15">
                  <a:pos x="T6" y="T7"/>
                </a:cxn>
                <a:cxn ang="T16">
                  <a:pos x="T8" y="T9"/>
                </a:cxn>
                <a:cxn ang="T17">
                  <a:pos x="T10" y="T11"/>
                </a:cxn>
              </a:cxnLst>
              <a:rect l="T18" t="T19" r="T20" b="T21"/>
              <a:pathLst>
                <a:path w="1214" h="515">
                  <a:moveTo>
                    <a:pt x="0" y="0"/>
                  </a:moveTo>
                  <a:lnTo>
                    <a:pt x="1214" y="0"/>
                  </a:lnTo>
                  <a:lnTo>
                    <a:pt x="1214" y="46"/>
                  </a:lnTo>
                  <a:lnTo>
                    <a:pt x="372" y="171"/>
                  </a:lnTo>
                  <a:lnTo>
                    <a:pt x="0" y="515"/>
                  </a:lnTo>
                  <a:lnTo>
                    <a:pt x="0" y="0"/>
                  </a:lnTo>
                  <a:close/>
                </a:path>
              </a:pathLst>
            </a:custGeom>
            <a:noFill/>
            <a:ln w="0">
              <a:solidFill>
                <a:srgbClr val="FFFFFF"/>
              </a:solidFill>
              <a:round/>
              <a:headEnd/>
              <a:tailEnd/>
            </a:ln>
          </p:spPr>
          <p:txBody>
            <a:bodyPr/>
            <a:lstStyle/>
            <a:p>
              <a:endParaRPr lang="es-PE"/>
            </a:p>
          </p:txBody>
        </p:sp>
        <p:sp>
          <p:nvSpPr>
            <p:cNvPr id="16" name="Freeform 67"/>
            <p:cNvSpPr>
              <a:spLocks/>
            </p:cNvSpPr>
            <p:nvPr/>
          </p:nvSpPr>
          <p:spPr bwMode="auto">
            <a:xfrm>
              <a:off x="903" y="61"/>
              <a:ext cx="4846" cy="696"/>
            </a:xfrm>
            <a:custGeom>
              <a:avLst/>
              <a:gdLst/>
              <a:ahLst/>
              <a:cxnLst>
                <a:cxn ang="0">
                  <a:pos x="0" y="161"/>
                </a:cxn>
                <a:cxn ang="0">
                  <a:pos x="161" y="1"/>
                </a:cxn>
                <a:cxn ang="0">
                  <a:pos x="1025" y="0"/>
                </a:cxn>
                <a:cxn ang="0">
                  <a:pos x="1025" y="15"/>
                </a:cxn>
                <a:cxn ang="0">
                  <a:pos x="261" y="67"/>
                </a:cxn>
                <a:cxn ang="0">
                  <a:pos x="161" y="140"/>
                </a:cxn>
                <a:cxn ang="0">
                  <a:pos x="0" y="161"/>
                </a:cxn>
              </a:cxnLst>
              <a:rect l="0" t="0" r="r" b="b"/>
              <a:pathLst>
                <a:path w="1025" h="161">
                  <a:moveTo>
                    <a:pt x="0" y="161"/>
                  </a:moveTo>
                  <a:lnTo>
                    <a:pt x="161" y="1"/>
                  </a:lnTo>
                  <a:lnTo>
                    <a:pt x="1025" y="0"/>
                  </a:lnTo>
                  <a:lnTo>
                    <a:pt x="1025" y="15"/>
                  </a:lnTo>
                  <a:lnTo>
                    <a:pt x="261" y="67"/>
                  </a:lnTo>
                  <a:lnTo>
                    <a:pt x="161" y="140"/>
                  </a:lnTo>
                  <a:lnTo>
                    <a:pt x="0" y="161"/>
                  </a:lnTo>
                  <a:close/>
                </a:path>
              </a:pathLst>
            </a:custGeom>
            <a:solidFill>
              <a:schemeClr val="bg1">
                <a:lumMod val="75000"/>
              </a:schemeClr>
            </a:solidFill>
            <a:ln w="9525">
              <a:noFill/>
              <a:round/>
              <a:headEnd/>
              <a:tailEnd/>
            </a:ln>
          </p:spPr>
          <p:txBody>
            <a:bodyPr/>
            <a:lstStyle/>
            <a:p>
              <a:pPr>
                <a:defRPr/>
              </a:pPr>
              <a:endParaRPr lang="es-ES"/>
            </a:p>
          </p:txBody>
        </p:sp>
        <p:sp>
          <p:nvSpPr>
            <p:cNvPr id="17" name="Freeform 68"/>
            <p:cNvSpPr>
              <a:spLocks/>
            </p:cNvSpPr>
            <p:nvPr/>
          </p:nvSpPr>
          <p:spPr bwMode="auto">
            <a:xfrm>
              <a:off x="9" y="61"/>
              <a:ext cx="5740" cy="1514"/>
            </a:xfrm>
            <a:custGeom>
              <a:avLst/>
              <a:gdLst>
                <a:gd name="T0" fmla="*/ 27140 w 1214"/>
                <a:gd name="T1" fmla="*/ 0 h 350"/>
                <a:gd name="T2" fmla="*/ 7825 w 1214"/>
                <a:gd name="T3" fmla="*/ 0 h 350"/>
                <a:gd name="T4" fmla="*/ 0 w 1214"/>
                <a:gd name="T5" fmla="*/ 6549 h 350"/>
                <a:gd name="T6" fmla="*/ 0 60000 65536"/>
                <a:gd name="T7" fmla="*/ 0 60000 65536"/>
                <a:gd name="T8" fmla="*/ 0 60000 65536"/>
                <a:gd name="T9" fmla="*/ 0 w 1214"/>
                <a:gd name="T10" fmla="*/ 0 h 350"/>
                <a:gd name="T11" fmla="*/ 1214 w 1214"/>
                <a:gd name="T12" fmla="*/ 350 h 350"/>
              </a:gdLst>
              <a:ahLst/>
              <a:cxnLst>
                <a:cxn ang="T6">
                  <a:pos x="T0" y="T1"/>
                </a:cxn>
                <a:cxn ang="T7">
                  <a:pos x="T2" y="T3"/>
                </a:cxn>
                <a:cxn ang="T8">
                  <a:pos x="T4" y="T5"/>
                </a:cxn>
              </a:cxnLst>
              <a:rect l="T9" t="T10" r="T11" b="T12"/>
              <a:pathLst>
                <a:path w="1214" h="350">
                  <a:moveTo>
                    <a:pt x="1214" y="0"/>
                  </a:moveTo>
                  <a:lnTo>
                    <a:pt x="350" y="0"/>
                  </a:lnTo>
                  <a:lnTo>
                    <a:pt x="0" y="350"/>
                  </a:lnTo>
                </a:path>
              </a:pathLst>
            </a:custGeom>
            <a:noFill/>
            <a:ln w="0">
              <a:solidFill>
                <a:srgbClr val="FFFFFF"/>
              </a:solidFill>
              <a:round/>
              <a:headEnd/>
              <a:tailEnd/>
            </a:ln>
          </p:spPr>
          <p:txBody>
            <a:bodyPr/>
            <a:lstStyle/>
            <a:p>
              <a:endParaRPr lang="es-PE"/>
            </a:p>
          </p:txBody>
        </p:sp>
        <p:sp>
          <p:nvSpPr>
            <p:cNvPr id="18" name="Freeform 69"/>
            <p:cNvSpPr>
              <a:spLocks/>
            </p:cNvSpPr>
            <p:nvPr/>
          </p:nvSpPr>
          <p:spPr bwMode="auto">
            <a:xfrm>
              <a:off x="9" y="125"/>
              <a:ext cx="5740" cy="1627"/>
            </a:xfrm>
            <a:custGeom>
              <a:avLst/>
              <a:gdLst>
                <a:gd name="T0" fmla="*/ 0 w 1214"/>
                <a:gd name="T1" fmla="*/ 7040 h 376"/>
                <a:gd name="T2" fmla="*/ 10014 w 1214"/>
                <a:gd name="T3" fmla="*/ 991 h 376"/>
                <a:gd name="T4" fmla="*/ 27140 w 1214"/>
                <a:gd name="T5" fmla="*/ 0 h 376"/>
                <a:gd name="T6" fmla="*/ 0 60000 65536"/>
                <a:gd name="T7" fmla="*/ 0 60000 65536"/>
                <a:gd name="T8" fmla="*/ 0 60000 65536"/>
                <a:gd name="T9" fmla="*/ 0 w 1214"/>
                <a:gd name="T10" fmla="*/ 0 h 376"/>
                <a:gd name="T11" fmla="*/ 1214 w 1214"/>
                <a:gd name="T12" fmla="*/ 376 h 376"/>
              </a:gdLst>
              <a:ahLst/>
              <a:cxnLst>
                <a:cxn ang="T6">
                  <a:pos x="T0" y="T1"/>
                </a:cxn>
                <a:cxn ang="T7">
                  <a:pos x="T2" y="T3"/>
                </a:cxn>
                <a:cxn ang="T8">
                  <a:pos x="T4" y="T5"/>
                </a:cxn>
              </a:cxnLst>
              <a:rect l="T9" t="T10" r="T11" b="T12"/>
              <a:pathLst>
                <a:path w="1214" h="376">
                  <a:moveTo>
                    <a:pt x="0" y="376"/>
                  </a:moveTo>
                  <a:lnTo>
                    <a:pt x="448" y="53"/>
                  </a:lnTo>
                  <a:lnTo>
                    <a:pt x="1214" y="0"/>
                  </a:lnTo>
                </a:path>
              </a:pathLst>
            </a:custGeom>
            <a:noFill/>
            <a:ln w="0">
              <a:solidFill>
                <a:srgbClr val="FFFFFF"/>
              </a:solidFill>
              <a:round/>
              <a:headEnd/>
              <a:tailEnd/>
            </a:ln>
          </p:spPr>
          <p:txBody>
            <a:bodyPr/>
            <a:lstStyle/>
            <a:p>
              <a:endParaRPr lang="es-PE"/>
            </a:p>
          </p:txBody>
        </p:sp>
        <p:sp>
          <p:nvSpPr>
            <p:cNvPr id="19" name="Freeform 70"/>
            <p:cNvSpPr>
              <a:spLocks/>
            </p:cNvSpPr>
            <p:nvPr/>
          </p:nvSpPr>
          <p:spPr bwMode="auto">
            <a:xfrm>
              <a:off x="9" y="177"/>
              <a:ext cx="5740" cy="1787"/>
            </a:xfrm>
            <a:custGeom>
              <a:avLst/>
              <a:gdLst>
                <a:gd name="T0" fmla="*/ 0 w 1214"/>
                <a:gd name="T1" fmla="*/ 7732 h 413"/>
                <a:gd name="T2" fmla="*/ 2435 w 1214"/>
                <a:gd name="T3" fmla="*/ 2713 h 413"/>
                <a:gd name="T4" fmla="*/ 27140 w 1214"/>
                <a:gd name="T5" fmla="*/ 0 h 413"/>
                <a:gd name="T6" fmla="*/ 0 60000 65536"/>
                <a:gd name="T7" fmla="*/ 0 60000 65536"/>
                <a:gd name="T8" fmla="*/ 0 60000 65536"/>
                <a:gd name="T9" fmla="*/ 0 w 1214"/>
                <a:gd name="T10" fmla="*/ 0 h 413"/>
                <a:gd name="T11" fmla="*/ 1214 w 1214"/>
                <a:gd name="T12" fmla="*/ 413 h 413"/>
              </a:gdLst>
              <a:ahLst/>
              <a:cxnLst>
                <a:cxn ang="T6">
                  <a:pos x="T0" y="T1"/>
                </a:cxn>
                <a:cxn ang="T7">
                  <a:pos x="T2" y="T3"/>
                </a:cxn>
                <a:cxn ang="T8">
                  <a:pos x="T4" y="T5"/>
                </a:cxn>
              </a:cxnLst>
              <a:rect l="T9" t="T10" r="T11" b="T12"/>
              <a:pathLst>
                <a:path w="1214" h="413">
                  <a:moveTo>
                    <a:pt x="0" y="413"/>
                  </a:moveTo>
                  <a:lnTo>
                    <a:pt x="109" y="145"/>
                  </a:lnTo>
                  <a:lnTo>
                    <a:pt x="1214" y="0"/>
                  </a:lnTo>
                </a:path>
              </a:pathLst>
            </a:custGeom>
            <a:noFill/>
            <a:ln w="0">
              <a:solidFill>
                <a:srgbClr val="FFFFFF"/>
              </a:solidFill>
              <a:round/>
              <a:headEnd/>
              <a:tailEnd/>
            </a:ln>
          </p:spPr>
          <p:txBody>
            <a:bodyPr/>
            <a:lstStyle/>
            <a:p>
              <a:endParaRPr lang="es-PE"/>
            </a:p>
          </p:txBody>
        </p:sp>
      </p:grpSp>
      <p:grpSp>
        <p:nvGrpSpPr>
          <p:cNvPr id="3" name="10 Grupo"/>
          <p:cNvGrpSpPr>
            <a:grpSpLocks/>
          </p:cNvGrpSpPr>
          <p:nvPr/>
        </p:nvGrpSpPr>
        <p:grpSpPr bwMode="auto">
          <a:xfrm>
            <a:off x="179388" y="119063"/>
            <a:ext cx="8713787" cy="828675"/>
            <a:chOff x="179512" y="118855"/>
            <a:chExt cx="8712968" cy="828772"/>
          </a:xfrm>
          <a:noFill/>
        </p:grpSpPr>
        <p:graphicFrame>
          <p:nvGraphicFramePr>
            <p:cNvPr id="21" name="11 Objeto"/>
            <p:cNvGraphicFramePr>
              <a:graphicFrameLocks noChangeAspect="1"/>
            </p:cNvGraphicFramePr>
            <p:nvPr/>
          </p:nvGraphicFramePr>
          <p:xfrm>
            <a:off x="179512" y="118855"/>
            <a:ext cx="720080" cy="828772"/>
          </p:xfrm>
          <a:graphic>
            <a:graphicData uri="http://schemas.openxmlformats.org/presentationml/2006/ole">
              <mc:AlternateContent xmlns:mc="http://schemas.openxmlformats.org/markup-compatibility/2006">
                <mc:Choice xmlns:v="urn:schemas-microsoft-com:vml" Requires="v">
                  <p:oleObj spid="_x0000_s141335" r:id="rId3" imgW="2663848" imgH="3592373" progId="">
                    <p:embed/>
                  </p:oleObj>
                </mc:Choice>
                <mc:Fallback>
                  <p:oleObj r:id="rId3" imgW="2663848" imgH="3592373" progId="">
                    <p:embed/>
                    <p:pic>
                      <p:nvPicPr>
                        <p:cNvPr id="0"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8855"/>
                          <a:ext cx="720080" cy="828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21 Rectángulo"/>
            <p:cNvSpPr/>
            <p:nvPr/>
          </p:nvSpPr>
          <p:spPr>
            <a:xfrm>
              <a:off x="900169" y="279211"/>
              <a:ext cx="3041364" cy="339765"/>
            </a:xfrm>
            <a:prstGeom prst="rect">
              <a:avLst/>
            </a:prstGeom>
            <a:grpFill/>
          </p:spPr>
          <p:txBody>
            <a:bodyPr>
              <a:spAutoFit/>
            </a:bodyPr>
            <a:lstStyle/>
            <a:p>
              <a:pPr algn="l">
                <a:spcBef>
                  <a:spcPct val="50000"/>
                </a:spcBef>
                <a:defRPr/>
              </a:pPr>
              <a:r>
                <a:rPr lang="es-ES_tradnl" sz="1600" b="1" i="1" dirty="0">
                  <a:latin typeface="+mj-lt"/>
                </a:rPr>
                <a:t>DIBUJO EN INGENIERIA I</a:t>
              </a:r>
            </a:p>
          </p:txBody>
        </p:sp>
        <p:sp>
          <p:nvSpPr>
            <p:cNvPr id="23" name="22 Rectángulo"/>
            <p:cNvSpPr/>
            <p:nvPr/>
          </p:nvSpPr>
          <p:spPr>
            <a:xfrm>
              <a:off x="7884513" y="279211"/>
              <a:ext cx="1007967" cy="277031"/>
            </a:xfrm>
            <a:prstGeom prst="rect">
              <a:avLst/>
            </a:prstGeom>
            <a:grpFill/>
          </p:spPr>
          <p:txBody>
            <a:bodyPr>
              <a:spAutoFit/>
            </a:bodyPr>
            <a:lstStyle/>
            <a:p>
              <a:pPr algn="l">
                <a:spcBef>
                  <a:spcPct val="50000"/>
                </a:spcBef>
                <a:defRPr/>
              </a:pPr>
              <a:r>
                <a:rPr lang="es-ES" sz="1200" b="1" i="1" dirty="0"/>
                <a:t>CLASE  </a:t>
              </a:r>
              <a:r>
                <a:rPr lang="es-ES" sz="1200" b="1" i="1" dirty="0" smtClean="0"/>
                <a:t>6</a:t>
              </a:r>
              <a:endParaRPr lang="es-ES_tradnl" sz="1200" b="1" i="1" dirty="0">
                <a:latin typeface="+mj-lt"/>
              </a:endParaRPr>
            </a:p>
          </p:txBody>
        </p:sp>
      </p:grpSp>
      <p:sp>
        <p:nvSpPr>
          <p:cNvPr id="26" name="25 Rectángulo"/>
          <p:cNvSpPr/>
          <p:nvPr/>
        </p:nvSpPr>
        <p:spPr>
          <a:xfrm>
            <a:off x="7143768" y="476672"/>
            <a:ext cx="1467068" cy="276999"/>
          </a:xfrm>
          <a:prstGeom prst="rect">
            <a:avLst/>
          </a:prstGeom>
        </p:spPr>
        <p:txBody>
          <a:bodyPr wrap="none">
            <a:spAutoFit/>
          </a:bodyPr>
          <a:lstStyle/>
          <a:p>
            <a:pPr>
              <a:spcBef>
                <a:spcPct val="50000"/>
              </a:spcBef>
              <a:defRPr/>
            </a:pPr>
            <a:r>
              <a:rPr lang="es-ES_tradnl" sz="1200" b="1" i="1" dirty="0" smtClean="0"/>
              <a:t>PROYECCIONES</a:t>
            </a:r>
            <a:r>
              <a:rPr lang="es-ES" sz="1200" b="1" i="1" dirty="0" smtClean="0"/>
              <a:t>.</a:t>
            </a:r>
            <a:endParaRPr lang="es-ES" sz="1200" b="1" i="1" dirty="0"/>
          </a:p>
        </p:txBody>
      </p:sp>
      <p:sp>
        <p:nvSpPr>
          <p:cNvPr id="5" name="4 Elipse"/>
          <p:cNvSpPr/>
          <p:nvPr/>
        </p:nvSpPr>
        <p:spPr>
          <a:xfrm>
            <a:off x="8061194" y="2640807"/>
            <a:ext cx="366428" cy="2809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5" name="24 Elipse"/>
          <p:cNvSpPr/>
          <p:nvPr/>
        </p:nvSpPr>
        <p:spPr>
          <a:xfrm>
            <a:off x="8244408" y="4289574"/>
            <a:ext cx="366428" cy="14049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5 Rectángulo"/>
          <p:cNvSpPr/>
          <p:nvPr/>
        </p:nvSpPr>
        <p:spPr>
          <a:xfrm>
            <a:off x="209377" y="2204864"/>
            <a:ext cx="2448272" cy="1754326"/>
          </a:xfrm>
          <a:prstGeom prst="rect">
            <a:avLst/>
          </a:prstGeom>
          <a:solidFill>
            <a:schemeClr val="bg1"/>
          </a:solidFill>
        </p:spPr>
        <p:txBody>
          <a:bodyPr wrap="square">
            <a:spAutoFit/>
          </a:bodyPr>
          <a:lstStyle/>
          <a:p>
            <a:pPr marL="268288" indent="-268288" algn="just"/>
            <a:r>
              <a:rPr lang="es-PE" smtClean="0"/>
              <a:t>6</a:t>
            </a:r>
            <a:r>
              <a:rPr lang="es-PE"/>
              <a:t>.‐ Trazar en </a:t>
            </a:r>
            <a:r>
              <a:rPr lang="es-PE" smtClean="0"/>
              <a:t>estos rectángulos </a:t>
            </a:r>
            <a:r>
              <a:rPr lang="es-PE"/>
              <a:t>las caras </a:t>
            </a:r>
            <a:r>
              <a:rPr lang="es-PE" smtClean="0"/>
              <a:t>o aristas visibles, trabajando </a:t>
            </a:r>
            <a:r>
              <a:rPr lang="es-PE"/>
              <a:t>con </a:t>
            </a:r>
            <a:r>
              <a:rPr lang="es-PE" smtClean="0"/>
              <a:t>líneas de construcción .</a:t>
            </a:r>
            <a:endParaRPr lang="es-PE"/>
          </a:p>
        </p:txBody>
      </p:sp>
      <p:pic>
        <p:nvPicPr>
          <p:cNvPr id="13926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41509" t="9890" r="2112" b="6275"/>
          <a:stretch/>
        </p:blipFill>
        <p:spPr bwMode="auto">
          <a:xfrm>
            <a:off x="2915816" y="1098539"/>
            <a:ext cx="5994345" cy="5570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218191" y="5751662"/>
            <a:ext cx="4572000" cy="923330"/>
          </a:xfrm>
          <a:prstGeom prst="rect">
            <a:avLst/>
          </a:prstGeom>
        </p:spPr>
        <p:txBody>
          <a:bodyPr>
            <a:spAutoFit/>
          </a:bodyPr>
          <a:lstStyle/>
          <a:p>
            <a:r>
              <a:rPr lang="es-PE"/>
              <a:t>En cada una de las vistas, las caras del objeto se proyectarán de </a:t>
            </a:r>
            <a:r>
              <a:rPr lang="es-PE" smtClean="0"/>
              <a:t>una manera sustentada y justificada.</a:t>
            </a:r>
            <a:endParaRPr lang="es-PE"/>
          </a:p>
        </p:txBody>
      </p:sp>
    </p:spTree>
    <p:extLst>
      <p:ext uri="{BB962C8B-B14F-4D97-AF65-F5344CB8AC3E}">
        <p14:creationId xmlns:p14="http://schemas.microsoft.com/office/powerpoint/2010/main" val="38503020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3"/>
          <p:cNvGrpSpPr>
            <a:grpSpLocks noChangeAspect="1"/>
          </p:cNvGrpSpPr>
          <p:nvPr/>
        </p:nvGrpSpPr>
        <p:grpSpPr bwMode="auto">
          <a:xfrm>
            <a:off x="0" y="0"/>
            <a:ext cx="9144000" cy="3571875"/>
            <a:chOff x="0" y="0"/>
            <a:chExt cx="5760" cy="2250"/>
          </a:xfrm>
        </p:grpSpPr>
        <p:sp>
          <p:nvSpPr>
            <p:cNvPr id="12" name="AutoShape 62"/>
            <p:cNvSpPr>
              <a:spLocks noChangeAspect="1" noChangeArrowheads="1" noTextEdit="1"/>
            </p:cNvSpPr>
            <p:nvPr/>
          </p:nvSpPr>
          <p:spPr bwMode="auto">
            <a:xfrm>
              <a:off x="0" y="0"/>
              <a:ext cx="5760" cy="2250"/>
            </a:xfrm>
            <a:prstGeom prst="rect">
              <a:avLst/>
            </a:prstGeom>
            <a:noFill/>
            <a:ln w="9525">
              <a:noFill/>
              <a:miter lim="800000"/>
              <a:headEnd/>
              <a:tailEnd/>
            </a:ln>
          </p:spPr>
          <p:txBody>
            <a:bodyPr/>
            <a:lstStyle/>
            <a:p>
              <a:endParaRPr lang="es-ES"/>
            </a:p>
          </p:txBody>
        </p:sp>
        <p:sp>
          <p:nvSpPr>
            <p:cNvPr id="13" name="Freeform 64"/>
            <p:cNvSpPr>
              <a:spLocks/>
            </p:cNvSpPr>
            <p:nvPr/>
          </p:nvSpPr>
          <p:spPr bwMode="auto">
            <a:xfrm>
              <a:off x="9" y="9"/>
              <a:ext cx="5740" cy="1955"/>
            </a:xfrm>
            <a:custGeom>
              <a:avLst/>
              <a:gdLst/>
              <a:ahLst/>
              <a:cxnLst>
                <a:cxn ang="0">
                  <a:pos x="0" y="0"/>
                </a:cxn>
                <a:cxn ang="0">
                  <a:pos x="1214" y="0"/>
                </a:cxn>
                <a:cxn ang="0">
                  <a:pos x="1214" y="52"/>
                </a:cxn>
                <a:cxn ang="0">
                  <a:pos x="384" y="216"/>
                </a:cxn>
                <a:cxn ang="0">
                  <a:pos x="0" y="452"/>
                </a:cxn>
                <a:cxn ang="0">
                  <a:pos x="0" y="0"/>
                </a:cxn>
              </a:cxnLst>
              <a:rect l="0" t="0" r="r" b="b"/>
              <a:pathLst>
                <a:path w="1214" h="452">
                  <a:moveTo>
                    <a:pt x="0" y="0"/>
                  </a:moveTo>
                  <a:lnTo>
                    <a:pt x="1214" y="0"/>
                  </a:lnTo>
                  <a:lnTo>
                    <a:pt x="1214" y="52"/>
                  </a:lnTo>
                  <a:lnTo>
                    <a:pt x="384" y="216"/>
                  </a:lnTo>
                  <a:lnTo>
                    <a:pt x="0" y="452"/>
                  </a:lnTo>
                  <a:lnTo>
                    <a:pt x="0" y="0"/>
                  </a:lnTo>
                  <a:close/>
                </a:path>
              </a:pathLst>
            </a:custGeom>
            <a:solidFill>
              <a:schemeClr val="bg1">
                <a:lumMod val="95000"/>
              </a:schemeClr>
            </a:solidFill>
            <a:ln w="9525">
              <a:noFill/>
              <a:round/>
              <a:headEnd/>
              <a:tailEnd/>
            </a:ln>
          </p:spPr>
          <p:txBody>
            <a:bodyPr/>
            <a:lstStyle/>
            <a:p>
              <a:pPr>
                <a:defRPr/>
              </a:pPr>
              <a:endParaRPr lang="es-ES"/>
            </a:p>
          </p:txBody>
        </p:sp>
        <p:sp>
          <p:nvSpPr>
            <p:cNvPr id="14" name="Freeform 65"/>
            <p:cNvSpPr>
              <a:spLocks/>
            </p:cNvSpPr>
            <p:nvPr/>
          </p:nvSpPr>
          <p:spPr bwMode="auto">
            <a:xfrm>
              <a:off x="9" y="9"/>
              <a:ext cx="5740" cy="2228"/>
            </a:xfrm>
            <a:custGeom>
              <a:avLst/>
              <a:gdLst/>
              <a:ahLst/>
              <a:cxnLst>
                <a:cxn ang="0">
                  <a:pos x="0" y="0"/>
                </a:cxn>
                <a:cxn ang="0">
                  <a:pos x="1214" y="0"/>
                </a:cxn>
                <a:cxn ang="0">
                  <a:pos x="1214" y="46"/>
                </a:cxn>
                <a:cxn ang="0">
                  <a:pos x="372" y="171"/>
                </a:cxn>
                <a:cxn ang="0">
                  <a:pos x="0" y="515"/>
                </a:cxn>
                <a:cxn ang="0">
                  <a:pos x="0" y="0"/>
                </a:cxn>
              </a:cxnLst>
              <a:rect l="0" t="0" r="r" b="b"/>
              <a:pathLst>
                <a:path w="1214" h="515">
                  <a:moveTo>
                    <a:pt x="0" y="0"/>
                  </a:moveTo>
                  <a:lnTo>
                    <a:pt x="1214" y="0"/>
                  </a:lnTo>
                  <a:lnTo>
                    <a:pt x="1214" y="46"/>
                  </a:lnTo>
                  <a:lnTo>
                    <a:pt x="372" y="171"/>
                  </a:lnTo>
                  <a:lnTo>
                    <a:pt x="0" y="515"/>
                  </a:lnTo>
                  <a:lnTo>
                    <a:pt x="0" y="0"/>
                  </a:lnTo>
                  <a:close/>
                </a:path>
              </a:pathLst>
            </a:custGeom>
            <a:solidFill>
              <a:schemeClr val="bg1">
                <a:lumMod val="85000"/>
              </a:schemeClr>
            </a:solidFill>
            <a:ln w="9525">
              <a:noFill/>
              <a:round/>
              <a:headEnd/>
              <a:tailEnd/>
            </a:ln>
          </p:spPr>
          <p:txBody>
            <a:bodyPr/>
            <a:lstStyle/>
            <a:p>
              <a:pPr>
                <a:defRPr/>
              </a:pPr>
              <a:endParaRPr lang="es-ES"/>
            </a:p>
          </p:txBody>
        </p:sp>
        <p:sp>
          <p:nvSpPr>
            <p:cNvPr id="15" name="Freeform 66"/>
            <p:cNvSpPr>
              <a:spLocks/>
            </p:cNvSpPr>
            <p:nvPr/>
          </p:nvSpPr>
          <p:spPr bwMode="auto">
            <a:xfrm>
              <a:off x="9" y="9"/>
              <a:ext cx="5740" cy="2228"/>
            </a:xfrm>
            <a:custGeom>
              <a:avLst/>
              <a:gdLst>
                <a:gd name="T0" fmla="*/ 0 w 1214"/>
                <a:gd name="T1" fmla="*/ 0 h 515"/>
                <a:gd name="T2" fmla="*/ 27140 w 1214"/>
                <a:gd name="T3" fmla="*/ 0 h 515"/>
                <a:gd name="T4" fmla="*/ 27140 w 1214"/>
                <a:gd name="T5" fmla="*/ 861 h 515"/>
                <a:gd name="T6" fmla="*/ 8317 w 1214"/>
                <a:gd name="T7" fmla="*/ 3201 h 515"/>
                <a:gd name="T8" fmla="*/ 0 w 1214"/>
                <a:gd name="T9" fmla="*/ 9639 h 515"/>
                <a:gd name="T10" fmla="*/ 0 w 1214"/>
                <a:gd name="T11" fmla="*/ 0 h 515"/>
                <a:gd name="T12" fmla="*/ 0 60000 65536"/>
                <a:gd name="T13" fmla="*/ 0 60000 65536"/>
                <a:gd name="T14" fmla="*/ 0 60000 65536"/>
                <a:gd name="T15" fmla="*/ 0 60000 65536"/>
                <a:gd name="T16" fmla="*/ 0 60000 65536"/>
                <a:gd name="T17" fmla="*/ 0 60000 65536"/>
                <a:gd name="T18" fmla="*/ 0 w 1214"/>
                <a:gd name="T19" fmla="*/ 0 h 515"/>
                <a:gd name="T20" fmla="*/ 1214 w 1214"/>
                <a:gd name="T21" fmla="*/ 515 h 515"/>
              </a:gdLst>
              <a:ahLst/>
              <a:cxnLst>
                <a:cxn ang="T12">
                  <a:pos x="T0" y="T1"/>
                </a:cxn>
                <a:cxn ang="T13">
                  <a:pos x="T2" y="T3"/>
                </a:cxn>
                <a:cxn ang="T14">
                  <a:pos x="T4" y="T5"/>
                </a:cxn>
                <a:cxn ang="T15">
                  <a:pos x="T6" y="T7"/>
                </a:cxn>
                <a:cxn ang="T16">
                  <a:pos x="T8" y="T9"/>
                </a:cxn>
                <a:cxn ang="T17">
                  <a:pos x="T10" y="T11"/>
                </a:cxn>
              </a:cxnLst>
              <a:rect l="T18" t="T19" r="T20" b="T21"/>
              <a:pathLst>
                <a:path w="1214" h="515">
                  <a:moveTo>
                    <a:pt x="0" y="0"/>
                  </a:moveTo>
                  <a:lnTo>
                    <a:pt x="1214" y="0"/>
                  </a:lnTo>
                  <a:lnTo>
                    <a:pt x="1214" y="46"/>
                  </a:lnTo>
                  <a:lnTo>
                    <a:pt x="372" y="171"/>
                  </a:lnTo>
                  <a:lnTo>
                    <a:pt x="0" y="515"/>
                  </a:lnTo>
                  <a:lnTo>
                    <a:pt x="0" y="0"/>
                  </a:lnTo>
                  <a:close/>
                </a:path>
              </a:pathLst>
            </a:custGeom>
            <a:noFill/>
            <a:ln w="0">
              <a:solidFill>
                <a:srgbClr val="FFFFFF"/>
              </a:solidFill>
              <a:round/>
              <a:headEnd/>
              <a:tailEnd/>
            </a:ln>
          </p:spPr>
          <p:txBody>
            <a:bodyPr/>
            <a:lstStyle/>
            <a:p>
              <a:endParaRPr lang="es-PE"/>
            </a:p>
          </p:txBody>
        </p:sp>
        <p:sp>
          <p:nvSpPr>
            <p:cNvPr id="16" name="Freeform 67"/>
            <p:cNvSpPr>
              <a:spLocks/>
            </p:cNvSpPr>
            <p:nvPr/>
          </p:nvSpPr>
          <p:spPr bwMode="auto">
            <a:xfrm>
              <a:off x="903" y="61"/>
              <a:ext cx="4846" cy="696"/>
            </a:xfrm>
            <a:custGeom>
              <a:avLst/>
              <a:gdLst/>
              <a:ahLst/>
              <a:cxnLst>
                <a:cxn ang="0">
                  <a:pos x="0" y="161"/>
                </a:cxn>
                <a:cxn ang="0">
                  <a:pos x="161" y="1"/>
                </a:cxn>
                <a:cxn ang="0">
                  <a:pos x="1025" y="0"/>
                </a:cxn>
                <a:cxn ang="0">
                  <a:pos x="1025" y="15"/>
                </a:cxn>
                <a:cxn ang="0">
                  <a:pos x="261" y="67"/>
                </a:cxn>
                <a:cxn ang="0">
                  <a:pos x="161" y="140"/>
                </a:cxn>
                <a:cxn ang="0">
                  <a:pos x="0" y="161"/>
                </a:cxn>
              </a:cxnLst>
              <a:rect l="0" t="0" r="r" b="b"/>
              <a:pathLst>
                <a:path w="1025" h="161">
                  <a:moveTo>
                    <a:pt x="0" y="161"/>
                  </a:moveTo>
                  <a:lnTo>
                    <a:pt x="161" y="1"/>
                  </a:lnTo>
                  <a:lnTo>
                    <a:pt x="1025" y="0"/>
                  </a:lnTo>
                  <a:lnTo>
                    <a:pt x="1025" y="15"/>
                  </a:lnTo>
                  <a:lnTo>
                    <a:pt x="261" y="67"/>
                  </a:lnTo>
                  <a:lnTo>
                    <a:pt x="161" y="140"/>
                  </a:lnTo>
                  <a:lnTo>
                    <a:pt x="0" y="161"/>
                  </a:lnTo>
                  <a:close/>
                </a:path>
              </a:pathLst>
            </a:custGeom>
            <a:solidFill>
              <a:schemeClr val="bg1">
                <a:lumMod val="75000"/>
              </a:schemeClr>
            </a:solidFill>
            <a:ln w="9525">
              <a:noFill/>
              <a:round/>
              <a:headEnd/>
              <a:tailEnd/>
            </a:ln>
          </p:spPr>
          <p:txBody>
            <a:bodyPr/>
            <a:lstStyle/>
            <a:p>
              <a:pPr>
                <a:defRPr/>
              </a:pPr>
              <a:endParaRPr lang="es-ES"/>
            </a:p>
          </p:txBody>
        </p:sp>
        <p:sp>
          <p:nvSpPr>
            <p:cNvPr id="17" name="Freeform 68"/>
            <p:cNvSpPr>
              <a:spLocks/>
            </p:cNvSpPr>
            <p:nvPr/>
          </p:nvSpPr>
          <p:spPr bwMode="auto">
            <a:xfrm>
              <a:off x="9" y="61"/>
              <a:ext cx="5740" cy="1514"/>
            </a:xfrm>
            <a:custGeom>
              <a:avLst/>
              <a:gdLst>
                <a:gd name="T0" fmla="*/ 27140 w 1214"/>
                <a:gd name="T1" fmla="*/ 0 h 350"/>
                <a:gd name="T2" fmla="*/ 7825 w 1214"/>
                <a:gd name="T3" fmla="*/ 0 h 350"/>
                <a:gd name="T4" fmla="*/ 0 w 1214"/>
                <a:gd name="T5" fmla="*/ 6549 h 350"/>
                <a:gd name="T6" fmla="*/ 0 60000 65536"/>
                <a:gd name="T7" fmla="*/ 0 60000 65536"/>
                <a:gd name="T8" fmla="*/ 0 60000 65536"/>
                <a:gd name="T9" fmla="*/ 0 w 1214"/>
                <a:gd name="T10" fmla="*/ 0 h 350"/>
                <a:gd name="T11" fmla="*/ 1214 w 1214"/>
                <a:gd name="T12" fmla="*/ 350 h 350"/>
              </a:gdLst>
              <a:ahLst/>
              <a:cxnLst>
                <a:cxn ang="T6">
                  <a:pos x="T0" y="T1"/>
                </a:cxn>
                <a:cxn ang="T7">
                  <a:pos x="T2" y="T3"/>
                </a:cxn>
                <a:cxn ang="T8">
                  <a:pos x="T4" y="T5"/>
                </a:cxn>
              </a:cxnLst>
              <a:rect l="T9" t="T10" r="T11" b="T12"/>
              <a:pathLst>
                <a:path w="1214" h="350">
                  <a:moveTo>
                    <a:pt x="1214" y="0"/>
                  </a:moveTo>
                  <a:lnTo>
                    <a:pt x="350" y="0"/>
                  </a:lnTo>
                  <a:lnTo>
                    <a:pt x="0" y="350"/>
                  </a:lnTo>
                </a:path>
              </a:pathLst>
            </a:custGeom>
            <a:noFill/>
            <a:ln w="0">
              <a:solidFill>
                <a:srgbClr val="FFFFFF"/>
              </a:solidFill>
              <a:round/>
              <a:headEnd/>
              <a:tailEnd/>
            </a:ln>
          </p:spPr>
          <p:txBody>
            <a:bodyPr/>
            <a:lstStyle/>
            <a:p>
              <a:endParaRPr lang="es-PE"/>
            </a:p>
          </p:txBody>
        </p:sp>
        <p:sp>
          <p:nvSpPr>
            <p:cNvPr id="18" name="Freeform 69"/>
            <p:cNvSpPr>
              <a:spLocks/>
            </p:cNvSpPr>
            <p:nvPr/>
          </p:nvSpPr>
          <p:spPr bwMode="auto">
            <a:xfrm>
              <a:off x="9" y="125"/>
              <a:ext cx="5740" cy="1627"/>
            </a:xfrm>
            <a:custGeom>
              <a:avLst/>
              <a:gdLst>
                <a:gd name="T0" fmla="*/ 0 w 1214"/>
                <a:gd name="T1" fmla="*/ 7040 h 376"/>
                <a:gd name="T2" fmla="*/ 10014 w 1214"/>
                <a:gd name="T3" fmla="*/ 991 h 376"/>
                <a:gd name="T4" fmla="*/ 27140 w 1214"/>
                <a:gd name="T5" fmla="*/ 0 h 376"/>
                <a:gd name="T6" fmla="*/ 0 60000 65536"/>
                <a:gd name="T7" fmla="*/ 0 60000 65536"/>
                <a:gd name="T8" fmla="*/ 0 60000 65536"/>
                <a:gd name="T9" fmla="*/ 0 w 1214"/>
                <a:gd name="T10" fmla="*/ 0 h 376"/>
                <a:gd name="T11" fmla="*/ 1214 w 1214"/>
                <a:gd name="T12" fmla="*/ 376 h 376"/>
              </a:gdLst>
              <a:ahLst/>
              <a:cxnLst>
                <a:cxn ang="T6">
                  <a:pos x="T0" y="T1"/>
                </a:cxn>
                <a:cxn ang="T7">
                  <a:pos x="T2" y="T3"/>
                </a:cxn>
                <a:cxn ang="T8">
                  <a:pos x="T4" y="T5"/>
                </a:cxn>
              </a:cxnLst>
              <a:rect l="T9" t="T10" r="T11" b="T12"/>
              <a:pathLst>
                <a:path w="1214" h="376">
                  <a:moveTo>
                    <a:pt x="0" y="376"/>
                  </a:moveTo>
                  <a:lnTo>
                    <a:pt x="448" y="53"/>
                  </a:lnTo>
                  <a:lnTo>
                    <a:pt x="1214" y="0"/>
                  </a:lnTo>
                </a:path>
              </a:pathLst>
            </a:custGeom>
            <a:noFill/>
            <a:ln w="0">
              <a:solidFill>
                <a:srgbClr val="FFFFFF"/>
              </a:solidFill>
              <a:round/>
              <a:headEnd/>
              <a:tailEnd/>
            </a:ln>
          </p:spPr>
          <p:txBody>
            <a:bodyPr/>
            <a:lstStyle/>
            <a:p>
              <a:endParaRPr lang="es-PE"/>
            </a:p>
          </p:txBody>
        </p:sp>
        <p:sp>
          <p:nvSpPr>
            <p:cNvPr id="19" name="Freeform 70"/>
            <p:cNvSpPr>
              <a:spLocks/>
            </p:cNvSpPr>
            <p:nvPr/>
          </p:nvSpPr>
          <p:spPr bwMode="auto">
            <a:xfrm>
              <a:off x="9" y="177"/>
              <a:ext cx="5740" cy="1787"/>
            </a:xfrm>
            <a:custGeom>
              <a:avLst/>
              <a:gdLst>
                <a:gd name="T0" fmla="*/ 0 w 1214"/>
                <a:gd name="T1" fmla="*/ 7732 h 413"/>
                <a:gd name="T2" fmla="*/ 2435 w 1214"/>
                <a:gd name="T3" fmla="*/ 2713 h 413"/>
                <a:gd name="T4" fmla="*/ 27140 w 1214"/>
                <a:gd name="T5" fmla="*/ 0 h 413"/>
                <a:gd name="T6" fmla="*/ 0 60000 65536"/>
                <a:gd name="T7" fmla="*/ 0 60000 65536"/>
                <a:gd name="T8" fmla="*/ 0 60000 65536"/>
                <a:gd name="T9" fmla="*/ 0 w 1214"/>
                <a:gd name="T10" fmla="*/ 0 h 413"/>
                <a:gd name="T11" fmla="*/ 1214 w 1214"/>
                <a:gd name="T12" fmla="*/ 413 h 413"/>
              </a:gdLst>
              <a:ahLst/>
              <a:cxnLst>
                <a:cxn ang="T6">
                  <a:pos x="T0" y="T1"/>
                </a:cxn>
                <a:cxn ang="T7">
                  <a:pos x="T2" y="T3"/>
                </a:cxn>
                <a:cxn ang="T8">
                  <a:pos x="T4" y="T5"/>
                </a:cxn>
              </a:cxnLst>
              <a:rect l="T9" t="T10" r="T11" b="T12"/>
              <a:pathLst>
                <a:path w="1214" h="413">
                  <a:moveTo>
                    <a:pt x="0" y="413"/>
                  </a:moveTo>
                  <a:lnTo>
                    <a:pt x="109" y="145"/>
                  </a:lnTo>
                  <a:lnTo>
                    <a:pt x="1214" y="0"/>
                  </a:lnTo>
                </a:path>
              </a:pathLst>
            </a:custGeom>
            <a:noFill/>
            <a:ln w="0">
              <a:solidFill>
                <a:srgbClr val="FFFFFF"/>
              </a:solidFill>
              <a:round/>
              <a:headEnd/>
              <a:tailEnd/>
            </a:ln>
          </p:spPr>
          <p:txBody>
            <a:bodyPr/>
            <a:lstStyle/>
            <a:p>
              <a:endParaRPr lang="es-PE"/>
            </a:p>
          </p:txBody>
        </p:sp>
      </p:grpSp>
      <p:grpSp>
        <p:nvGrpSpPr>
          <p:cNvPr id="3" name="10 Grupo"/>
          <p:cNvGrpSpPr>
            <a:grpSpLocks/>
          </p:cNvGrpSpPr>
          <p:nvPr/>
        </p:nvGrpSpPr>
        <p:grpSpPr bwMode="auto">
          <a:xfrm>
            <a:off x="179388" y="119063"/>
            <a:ext cx="8713787" cy="828675"/>
            <a:chOff x="179512" y="118855"/>
            <a:chExt cx="8712968" cy="828772"/>
          </a:xfrm>
          <a:noFill/>
        </p:grpSpPr>
        <p:graphicFrame>
          <p:nvGraphicFramePr>
            <p:cNvPr id="21" name="11 Objeto"/>
            <p:cNvGraphicFramePr>
              <a:graphicFrameLocks noChangeAspect="1"/>
            </p:cNvGraphicFramePr>
            <p:nvPr/>
          </p:nvGraphicFramePr>
          <p:xfrm>
            <a:off x="179512" y="118855"/>
            <a:ext cx="720080" cy="828772"/>
          </p:xfrm>
          <a:graphic>
            <a:graphicData uri="http://schemas.openxmlformats.org/presentationml/2006/ole">
              <mc:AlternateContent xmlns:mc="http://schemas.openxmlformats.org/markup-compatibility/2006">
                <mc:Choice xmlns:v="urn:schemas-microsoft-com:vml" Requires="v">
                  <p:oleObj spid="_x0000_s142361" r:id="rId3" imgW="2663848" imgH="3592373" progId="">
                    <p:embed/>
                  </p:oleObj>
                </mc:Choice>
                <mc:Fallback>
                  <p:oleObj r:id="rId3" imgW="2663848" imgH="3592373" progId="">
                    <p:embed/>
                    <p:pic>
                      <p:nvPicPr>
                        <p:cNvPr id="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8855"/>
                          <a:ext cx="720080" cy="828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21 Rectángulo"/>
            <p:cNvSpPr/>
            <p:nvPr/>
          </p:nvSpPr>
          <p:spPr>
            <a:xfrm>
              <a:off x="900169" y="279211"/>
              <a:ext cx="3041364" cy="339765"/>
            </a:xfrm>
            <a:prstGeom prst="rect">
              <a:avLst/>
            </a:prstGeom>
            <a:grpFill/>
          </p:spPr>
          <p:txBody>
            <a:bodyPr>
              <a:spAutoFit/>
            </a:bodyPr>
            <a:lstStyle/>
            <a:p>
              <a:pPr algn="l">
                <a:spcBef>
                  <a:spcPct val="50000"/>
                </a:spcBef>
                <a:defRPr/>
              </a:pPr>
              <a:r>
                <a:rPr lang="es-ES_tradnl" sz="1600" b="1" i="1" dirty="0">
                  <a:latin typeface="+mj-lt"/>
                </a:rPr>
                <a:t>DIBUJO EN INGENIERIA I</a:t>
              </a:r>
            </a:p>
          </p:txBody>
        </p:sp>
        <p:sp>
          <p:nvSpPr>
            <p:cNvPr id="23" name="22 Rectángulo"/>
            <p:cNvSpPr/>
            <p:nvPr/>
          </p:nvSpPr>
          <p:spPr>
            <a:xfrm>
              <a:off x="7884513" y="279211"/>
              <a:ext cx="1007967" cy="277031"/>
            </a:xfrm>
            <a:prstGeom prst="rect">
              <a:avLst/>
            </a:prstGeom>
            <a:grpFill/>
          </p:spPr>
          <p:txBody>
            <a:bodyPr>
              <a:spAutoFit/>
            </a:bodyPr>
            <a:lstStyle/>
            <a:p>
              <a:pPr algn="l">
                <a:spcBef>
                  <a:spcPct val="50000"/>
                </a:spcBef>
                <a:defRPr/>
              </a:pPr>
              <a:r>
                <a:rPr lang="es-ES" sz="1200" b="1" i="1" dirty="0"/>
                <a:t>CLASE  </a:t>
              </a:r>
              <a:r>
                <a:rPr lang="es-ES" sz="1200" b="1" i="1" dirty="0" smtClean="0"/>
                <a:t>6</a:t>
              </a:r>
              <a:endParaRPr lang="es-ES_tradnl" sz="1200" b="1" i="1" dirty="0">
                <a:latin typeface="+mj-lt"/>
              </a:endParaRPr>
            </a:p>
          </p:txBody>
        </p:sp>
      </p:grpSp>
      <p:sp>
        <p:nvSpPr>
          <p:cNvPr id="26" name="25 Rectángulo"/>
          <p:cNvSpPr/>
          <p:nvPr/>
        </p:nvSpPr>
        <p:spPr>
          <a:xfrm>
            <a:off x="7143768" y="476672"/>
            <a:ext cx="1467068" cy="276999"/>
          </a:xfrm>
          <a:prstGeom prst="rect">
            <a:avLst/>
          </a:prstGeom>
        </p:spPr>
        <p:txBody>
          <a:bodyPr wrap="none">
            <a:spAutoFit/>
          </a:bodyPr>
          <a:lstStyle/>
          <a:p>
            <a:pPr>
              <a:spcBef>
                <a:spcPct val="50000"/>
              </a:spcBef>
              <a:defRPr/>
            </a:pPr>
            <a:r>
              <a:rPr lang="es-ES_tradnl" sz="1200" b="1" i="1" dirty="0" smtClean="0"/>
              <a:t>PROYECCIONES</a:t>
            </a:r>
            <a:r>
              <a:rPr lang="es-ES" sz="1200" b="1" i="1" dirty="0" smtClean="0"/>
              <a:t>.</a:t>
            </a:r>
            <a:endParaRPr lang="es-ES" sz="1200" b="1" i="1" dirty="0"/>
          </a:p>
        </p:txBody>
      </p:sp>
      <p:sp>
        <p:nvSpPr>
          <p:cNvPr id="5" name="4 Elipse"/>
          <p:cNvSpPr/>
          <p:nvPr/>
        </p:nvSpPr>
        <p:spPr>
          <a:xfrm>
            <a:off x="8061194" y="2640807"/>
            <a:ext cx="366428" cy="2809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5" name="24 Elipse"/>
          <p:cNvSpPr/>
          <p:nvPr/>
        </p:nvSpPr>
        <p:spPr>
          <a:xfrm>
            <a:off x="8244408" y="4289574"/>
            <a:ext cx="366428" cy="14049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5 Rectángulo"/>
          <p:cNvSpPr/>
          <p:nvPr/>
        </p:nvSpPr>
        <p:spPr>
          <a:xfrm>
            <a:off x="0" y="1201738"/>
            <a:ext cx="3131840" cy="3970318"/>
          </a:xfrm>
          <a:prstGeom prst="rect">
            <a:avLst/>
          </a:prstGeom>
          <a:solidFill>
            <a:schemeClr val="bg1"/>
          </a:solidFill>
        </p:spPr>
        <p:txBody>
          <a:bodyPr wrap="square">
            <a:spAutoFit/>
          </a:bodyPr>
          <a:lstStyle/>
          <a:p>
            <a:r>
              <a:rPr lang="es-PE" b="1">
                <a:solidFill>
                  <a:srgbClr val="FF0000"/>
                </a:solidFill>
              </a:rPr>
              <a:t>VISTA </a:t>
            </a:r>
            <a:r>
              <a:rPr lang="es-PE" b="1" smtClean="0">
                <a:solidFill>
                  <a:srgbClr val="FF0000"/>
                </a:solidFill>
              </a:rPr>
              <a:t>FRONTAL</a:t>
            </a:r>
          </a:p>
          <a:p>
            <a:endParaRPr lang="es-PE" b="1"/>
          </a:p>
          <a:p>
            <a:r>
              <a:rPr lang="es-PE" b="1" smtClean="0"/>
              <a:t>Caras </a:t>
            </a:r>
            <a:r>
              <a:rPr lang="es-PE" b="1"/>
              <a:t>paralelas (1)</a:t>
            </a:r>
          </a:p>
          <a:p>
            <a:r>
              <a:rPr lang="es-PE"/>
              <a:t>(</a:t>
            </a:r>
            <a:r>
              <a:rPr lang="es-PE" b="1"/>
              <a:t>frontales</a:t>
            </a:r>
            <a:r>
              <a:rPr lang="es-PE"/>
              <a:t>), en verdadera</a:t>
            </a:r>
          </a:p>
          <a:p>
            <a:r>
              <a:rPr lang="es-PE"/>
              <a:t>forma y tamaño</a:t>
            </a:r>
            <a:r>
              <a:rPr lang="es-PE" smtClean="0"/>
              <a:t>.</a:t>
            </a:r>
          </a:p>
          <a:p>
            <a:endParaRPr lang="es-PE"/>
          </a:p>
          <a:p>
            <a:r>
              <a:rPr lang="es-PE" b="1" smtClean="0"/>
              <a:t>Caras </a:t>
            </a:r>
            <a:r>
              <a:rPr lang="es-PE" b="1"/>
              <a:t>perpendiculares (2)</a:t>
            </a:r>
          </a:p>
          <a:p>
            <a:r>
              <a:rPr lang="es-PE"/>
              <a:t>(horizontales, laterales u</a:t>
            </a:r>
          </a:p>
          <a:p>
            <a:r>
              <a:rPr lang="es-PE"/>
              <a:t>oblicuas a estos planos de</a:t>
            </a:r>
          </a:p>
          <a:p>
            <a:r>
              <a:rPr lang="es-PE"/>
              <a:t>proyección), como recta.</a:t>
            </a:r>
          </a:p>
          <a:p>
            <a:endParaRPr lang="es-PE" b="1" smtClean="0"/>
          </a:p>
          <a:p>
            <a:r>
              <a:rPr lang="es-PE" b="1" smtClean="0"/>
              <a:t>Caras </a:t>
            </a:r>
            <a:r>
              <a:rPr lang="es-PE" b="1"/>
              <a:t>oblicuas (3) </a:t>
            </a:r>
            <a:r>
              <a:rPr lang="es-PE"/>
              <a:t>a los</a:t>
            </a:r>
          </a:p>
          <a:p>
            <a:r>
              <a:rPr lang="es-PE"/>
              <a:t>tres P.P.P., </a:t>
            </a:r>
            <a:r>
              <a:rPr lang="es-PE" smtClean="0"/>
              <a:t>como caras deformadas</a:t>
            </a:r>
            <a:r>
              <a:rPr lang="es-PE"/>
              <a:t>.</a:t>
            </a:r>
          </a:p>
        </p:txBody>
      </p:sp>
      <p:pic>
        <p:nvPicPr>
          <p:cNvPr id="14233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42155" t="11793" r="5733" b="6276"/>
          <a:stretch/>
        </p:blipFill>
        <p:spPr bwMode="auto">
          <a:xfrm>
            <a:off x="3131840" y="883884"/>
            <a:ext cx="6023232" cy="5918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6444208" y="5172056"/>
            <a:ext cx="627552" cy="400110"/>
          </a:xfrm>
          <a:prstGeom prst="rect">
            <a:avLst/>
          </a:prstGeom>
          <a:solidFill>
            <a:schemeClr val="bg1"/>
          </a:solidFill>
        </p:spPr>
        <p:txBody>
          <a:bodyPr wrap="square" rtlCol="0">
            <a:spAutoFit/>
          </a:bodyPr>
          <a:lstStyle/>
          <a:p>
            <a:r>
              <a:rPr lang="es-PE" sz="2000" smtClean="0"/>
              <a:t>2.4</a:t>
            </a:r>
            <a:endParaRPr lang="es-PE"/>
          </a:p>
        </p:txBody>
      </p:sp>
      <p:sp>
        <p:nvSpPr>
          <p:cNvPr id="24" name="23 CuadroTexto"/>
          <p:cNvSpPr txBox="1"/>
          <p:nvPr/>
        </p:nvSpPr>
        <p:spPr>
          <a:xfrm>
            <a:off x="8238020" y="5301208"/>
            <a:ext cx="366428" cy="400110"/>
          </a:xfrm>
          <a:prstGeom prst="rect">
            <a:avLst/>
          </a:prstGeom>
          <a:solidFill>
            <a:schemeClr val="bg1"/>
          </a:solidFill>
        </p:spPr>
        <p:txBody>
          <a:bodyPr wrap="square" rtlCol="0">
            <a:spAutoFit/>
          </a:bodyPr>
          <a:lstStyle/>
          <a:p>
            <a:r>
              <a:rPr lang="es-PE" sz="2000" smtClean="0"/>
              <a:t>1</a:t>
            </a:r>
            <a:endParaRPr lang="es-PE"/>
          </a:p>
        </p:txBody>
      </p:sp>
    </p:spTree>
    <p:extLst>
      <p:ext uri="{BB962C8B-B14F-4D97-AF65-F5344CB8AC3E}">
        <p14:creationId xmlns:p14="http://schemas.microsoft.com/office/powerpoint/2010/main" val="34758240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3"/>
          <p:cNvGrpSpPr>
            <a:grpSpLocks noChangeAspect="1"/>
          </p:cNvGrpSpPr>
          <p:nvPr/>
        </p:nvGrpSpPr>
        <p:grpSpPr bwMode="auto">
          <a:xfrm>
            <a:off x="0" y="0"/>
            <a:ext cx="9144000" cy="3571875"/>
            <a:chOff x="0" y="0"/>
            <a:chExt cx="5760" cy="2250"/>
          </a:xfrm>
        </p:grpSpPr>
        <p:sp>
          <p:nvSpPr>
            <p:cNvPr id="12" name="AutoShape 62"/>
            <p:cNvSpPr>
              <a:spLocks noChangeAspect="1" noChangeArrowheads="1" noTextEdit="1"/>
            </p:cNvSpPr>
            <p:nvPr/>
          </p:nvSpPr>
          <p:spPr bwMode="auto">
            <a:xfrm>
              <a:off x="0" y="0"/>
              <a:ext cx="5760" cy="2250"/>
            </a:xfrm>
            <a:prstGeom prst="rect">
              <a:avLst/>
            </a:prstGeom>
            <a:noFill/>
            <a:ln w="9525">
              <a:noFill/>
              <a:miter lim="800000"/>
              <a:headEnd/>
              <a:tailEnd/>
            </a:ln>
          </p:spPr>
          <p:txBody>
            <a:bodyPr/>
            <a:lstStyle/>
            <a:p>
              <a:endParaRPr lang="es-ES"/>
            </a:p>
          </p:txBody>
        </p:sp>
        <p:sp>
          <p:nvSpPr>
            <p:cNvPr id="13" name="Freeform 64"/>
            <p:cNvSpPr>
              <a:spLocks/>
            </p:cNvSpPr>
            <p:nvPr/>
          </p:nvSpPr>
          <p:spPr bwMode="auto">
            <a:xfrm>
              <a:off x="9" y="9"/>
              <a:ext cx="5740" cy="1955"/>
            </a:xfrm>
            <a:custGeom>
              <a:avLst/>
              <a:gdLst/>
              <a:ahLst/>
              <a:cxnLst>
                <a:cxn ang="0">
                  <a:pos x="0" y="0"/>
                </a:cxn>
                <a:cxn ang="0">
                  <a:pos x="1214" y="0"/>
                </a:cxn>
                <a:cxn ang="0">
                  <a:pos x="1214" y="52"/>
                </a:cxn>
                <a:cxn ang="0">
                  <a:pos x="384" y="216"/>
                </a:cxn>
                <a:cxn ang="0">
                  <a:pos x="0" y="452"/>
                </a:cxn>
                <a:cxn ang="0">
                  <a:pos x="0" y="0"/>
                </a:cxn>
              </a:cxnLst>
              <a:rect l="0" t="0" r="r" b="b"/>
              <a:pathLst>
                <a:path w="1214" h="452">
                  <a:moveTo>
                    <a:pt x="0" y="0"/>
                  </a:moveTo>
                  <a:lnTo>
                    <a:pt x="1214" y="0"/>
                  </a:lnTo>
                  <a:lnTo>
                    <a:pt x="1214" y="52"/>
                  </a:lnTo>
                  <a:lnTo>
                    <a:pt x="384" y="216"/>
                  </a:lnTo>
                  <a:lnTo>
                    <a:pt x="0" y="452"/>
                  </a:lnTo>
                  <a:lnTo>
                    <a:pt x="0" y="0"/>
                  </a:lnTo>
                  <a:close/>
                </a:path>
              </a:pathLst>
            </a:custGeom>
            <a:solidFill>
              <a:schemeClr val="bg1">
                <a:lumMod val="95000"/>
              </a:schemeClr>
            </a:solidFill>
            <a:ln w="9525">
              <a:noFill/>
              <a:round/>
              <a:headEnd/>
              <a:tailEnd/>
            </a:ln>
          </p:spPr>
          <p:txBody>
            <a:bodyPr/>
            <a:lstStyle/>
            <a:p>
              <a:pPr>
                <a:defRPr/>
              </a:pPr>
              <a:endParaRPr lang="es-ES"/>
            </a:p>
          </p:txBody>
        </p:sp>
        <p:sp>
          <p:nvSpPr>
            <p:cNvPr id="14" name="Freeform 65"/>
            <p:cNvSpPr>
              <a:spLocks/>
            </p:cNvSpPr>
            <p:nvPr/>
          </p:nvSpPr>
          <p:spPr bwMode="auto">
            <a:xfrm>
              <a:off x="9" y="9"/>
              <a:ext cx="5740" cy="2228"/>
            </a:xfrm>
            <a:custGeom>
              <a:avLst/>
              <a:gdLst/>
              <a:ahLst/>
              <a:cxnLst>
                <a:cxn ang="0">
                  <a:pos x="0" y="0"/>
                </a:cxn>
                <a:cxn ang="0">
                  <a:pos x="1214" y="0"/>
                </a:cxn>
                <a:cxn ang="0">
                  <a:pos x="1214" y="46"/>
                </a:cxn>
                <a:cxn ang="0">
                  <a:pos x="372" y="171"/>
                </a:cxn>
                <a:cxn ang="0">
                  <a:pos x="0" y="515"/>
                </a:cxn>
                <a:cxn ang="0">
                  <a:pos x="0" y="0"/>
                </a:cxn>
              </a:cxnLst>
              <a:rect l="0" t="0" r="r" b="b"/>
              <a:pathLst>
                <a:path w="1214" h="515">
                  <a:moveTo>
                    <a:pt x="0" y="0"/>
                  </a:moveTo>
                  <a:lnTo>
                    <a:pt x="1214" y="0"/>
                  </a:lnTo>
                  <a:lnTo>
                    <a:pt x="1214" y="46"/>
                  </a:lnTo>
                  <a:lnTo>
                    <a:pt x="372" y="171"/>
                  </a:lnTo>
                  <a:lnTo>
                    <a:pt x="0" y="515"/>
                  </a:lnTo>
                  <a:lnTo>
                    <a:pt x="0" y="0"/>
                  </a:lnTo>
                  <a:close/>
                </a:path>
              </a:pathLst>
            </a:custGeom>
            <a:solidFill>
              <a:schemeClr val="bg1">
                <a:lumMod val="85000"/>
              </a:schemeClr>
            </a:solidFill>
            <a:ln w="9525">
              <a:noFill/>
              <a:round/>
              <a:headEnd/>
              <a:tailEnd/>
            </a:ln>
          </p:spPr>
          <p:txBody>
            <a:bodyPr/>
            <a:lstStyle/>
            <a:p>
              <a:pPr>
                <a:defRPr/>
              </a:pPr>
              <a:endParaRPr lang="es-ES"/>
            </a:p>
          </p:txBody>
        </p:sp>
        <p:sp>
          <p:nvSpPr>
            <p:cNvPr id="15" name="Freeform 66"/>
            <p:cNvSpPr>
              <a:spLocks/>
            </p:cNvSpPr>
            <p:nvPr/>
          </p:nvSpPr>
          <p:spPr bwMode="auto">
            <a:xfrm>
              <a:off x="9" y="9"/>
              <a:ext cx="5740" cy="2228"/>
            </a:xfrm>
            <a:custGeom>
              <a:avLst/>
              <a:gdLst>
                <a:gd name="T0" fmla="*/ 0 w 1214"/>
                <a:gd name="T1" fmla="*/ 0 h 515"/>
                <a:gd name="T2" fmla="*/ 27140 w 1214"/>
                <a:gd name="T3" fmla="*/ 0 h 515"/>
                <a:gd name="T4" fmla="*/ 27140 w 1214"/>
                <a:gd name="T5" fmla="*/ 861 h 515"/>
                <a:gd name="T6" fmla="*/ 8317 w 1214"/>
                <a:gd name="T7" fmla="*/ 3201 h 515"/>
                <a:gd name="T8" fmla="*/ 0 w 1214"/>
                <a:gd name="T9" fmla="*/ 9639 h 515"/>
                <a:gd name="T10" fmla="*/ 0 w 1214"/>
                <a:gd name="T11" fmla="*/ 0 h 515"/>
                <a:gd name="T12" fmla="*/ 0 60000 65536"/>
                <a:gd name="T13" fmla="*/ 0 60000 65536"/>
                <a:gd name="T14" fmla="*/ 0 60000 65536"/>
                <a:gd name="T15" fmla="*/ 0 60000 65536"/>
                <a:gd name="T16" fmla="*/ 0 60000 65536"/>
                <a:gd name="T17" fmla="*/ 0 60000 65536"/>
                <a:gd name="T18" fmla="*/ 0 w 1214"/>
                <a:gd name="T19" fmla="*/ 0 h 515"/>
                <a:gd name="T20" fmla="*/ 1214 w 1214"/>
                <a:gd name="T21" fmla="*/ 515 h 515"/>
              </a:gdLst>
              <a:ahLst/>
              <a:cxnLst>
                <a:cxn ang="T12">
                  <a:pos x="T0" y="T1"/>
                </a:cxn>
                <a:cxn ang="T13">
                  <a:pos x="T2" y="T3"/>
                </a:cxn>
                <a:cxn ang="T14">
                  <a:pos x="T4" y="T5"/>
                </a:cxn>
                <a:cxn ang="T15">
                  <a:pos x="T6" y="T7"/>
                </a:cxn>
                <a:cxn ang="T16">
                  <a:pos x="T8" y="T9"/>
                </a:cxn>
                <a:cxn ang="T17">
                  <a:pos x="T10" y="T11"/>
                </a:cxn>
              </a:cxnLst>
              <a:rect l="T18" t="T19" r="T20" b="T21"/>
              <a:pathLst>
                <a:path w="1214" h="515">
                  <a:moveTo>
                    <a:pt x="0" y="0"/>
                  </a:moveTo>
                  <a:lnTo>
                    <a:pt x="1214" y="0"/>
                  </a:lnTo>
                  <a:lnTo>
                    <a:pt x="1214" y="46"/>
                  </a:lnTo>
                  <a:lnTo>
                    <a:pt x="372" y="171"/>
                  </a:lnTo>
                  <a:lnTo>
                    <a:pt x="0" y="515"/>
                  </a:lnTo>
                  <a:lnTo>
                    <a:pt x="0" y="0"/>
                  </a:lnTo>
                  <a:close/>
                </a:path>
              </a:pathLst>
            </a:custGeom>
            <a:noFill/>
            <a:ln w="0">
              <a:solidFill>
                <a:srgbClr val="FFFFFF"/>
              </a:solidFill>
              <a:round/>
              <a:headEnd/>
              <a:tailEnd/>
            </a:ln>
          </p:spPr>
          <p:txBody>
            <a:bodyPr/>
            <a:lstStyle/>
            <a:p>
              <a:endParaRPr lang="es-PE"/>
            </a:p>
          </p:txBody>
        </p:sp>
        <p:sp>
          <p:nvSpPr>
            <p:cNvPr id="16" name="Freeform 67"/>
            <p:cNvSpPr>
              <a:spLocks/>
            </p:cNvSpPr>
            <p:nvPr/>
          </p:nvSpPr>
          <p:spPr bwMode="auto">
            <a:xfrm>
              <a:off x="903" y="61"/>
              <a:ext cx="4846" cy="696"/>
            </a:xfrm>
            <a:custGeom>
              <a:avLst/>
              <a:gdLst/>
              <a:ahLst/>
              <a:cxnLst>
                <a:cxn ang="0">
                  <a:pos x="0" y="161"/>
                </a:cxn>
                <a:cxn ang="0">
                  <a:pos x="161" y="1"/>
                </a:cxn>
                <a:cxn ang="0">
                  <a:pos x="1025" y="0"/>
                </a:cxn>
                <a:cxn ang="0">
                  <a:pos x="1025" y="15"/>
                </a:cxn>
                <a:cxn ang="0">
                  <a:pos x="261" y="67"/>
                </a:cxn>
                <a:cxn ang="0">
                  <a:pos x="161" y="140"/>
                </a:cxn>
                <a:cxn ang="0">
                  <a:pos x="0" y="161"/>
                </a:cxn>
              </a:cxnLst>
              <a:rect l="0" t="0" r="r" b="b"/>
              <a:pathLst>
                <a:path w="1025" h="161">
                  <a:moveTo>
                    <a:pt x="0" y="161"/>
                  </a:moveTo>
                  <a:lnTo>
                    <a:pt x="161" y="1"/>
                  </a:lnTo>
                  <a:lnTo>
                    <a:pt x="1025" y="0"/>
                  </a:lnTo>
                  <a:lnTo>
                    <a:pt x="1025" y="15"/>
                  </a:lnTo>
                  <a:lnTo>
                    <a:pt x="261" y="67"/>
                  </a:lnTo>
                  <a:lnTo>
                    <a:pt x="161" y="140"/>
                  </a:lnTo>
                  <a:lnTo>
                    <a:pt x="0" y="161"/>
                  </a:lnTo>
                  <a:close/>
                </a:path>
              </a:pathLst>
            </a:custGeom>
            <a:solidFill>
              <a:schemeClr val="bg1">
                <a:lumMod val="75000"/>
              </a:schemeClr>
            </a:solidFill>
            <a:ln w="9525">
              <a:noFill/>
              <a:round/>
              <a:headEnd/>
              <a:tailEnd/>
            </a:ln>
          </p:spPr>
          <p:txBody>
            <a:bodyPr/>
            <a:lstStyle/>
            <a:p>
              <a:pPr>
                <a:defRPr/>
              </a:pPr>
              <a:endParaRPr lang="es-ES"/>
            </a:p>
          </p:txBody>
        </p:sp>
        <p:sp>
          <p:nvSpPr>
            <p:cNvPr id="17" name="Freeform 68"/>
            <p:cNvSpPr>
              <a:spLocks/>
            </p:cNvSpPr>
            <p:nvPr/>
          </p:nvSpPr>
          <p:spPr bwMode="auto">
            <a:xfrm>
              <a:off x="9" y="61"/>
              <a:ext cx="5740" cy="1514"/>
            </a:xfrm>
            <a:custGeom>
              <a:avLst/>
              <a:gdLst>
                <a:gd name="T0" fmla="*/ 27140 w 1214"/>
                <a:gd name="T1" fmla="*/ 0 h 350"/>
                <a:gd name="T2" fmla="*/ 7825 w 1214"/>
                <a:gd name="T3" fmla="*/ 0 h 350"/>
                <a:gd name="T4" fmla="*/ 0 w 1214"/>
                <a:gd name="T5" fmla="*/ 6549 h 350"/>
                <a:gd name="T6" fmla="*/ 0 60000 65536"/>
                <a:gd name="T7" fmla="*/ 0 60000 65536"/>
                <a:gd name="T8" fmla="*/ 0 60000 65536"/>
                <a:gd name="T9" fmla="*/ 0 w 1214"/>
                <a:gd name="T10" fmla="*/ 0 h 350"/>
                <a:gd name="T11" fmla="*/ 1214 w 1214"/>
                <a:gd name="T12" fmla="*/ 350 h 350"/>
              </a:gdLst>
              <a:ahLst/>
              <a:cxnLst>
                <a:cxn ang="T6">
                  <a:pos x="T0" y="T1"/>
                </a:cxn>
                <a:cxn ang="T7">
                  <a:pos x="T2" y="T3"/>
                </a:cxn>
                <a:cxn ang="T8">
                  <a:pos x="T4" y="T5"/>
                </a:cxn>
              </a:cxnLst>
              <a:rect l="T9" t="T10" r="T11" b="T12"/>
              <a:pathLst>
                <a:path w="1214" h="350">
                  <a:moveTo>
                    <a:pt x="1214" y="0"/>
                  </a:moveTo>
                  <a:lnTo>
                    <a:pt x="350" y="0"/>
                  </a:lnTo>
                  <a:lnTo>
                    <a:pt x="0" y="350"/>
                  </a:lnTo>
                </a:path>
              </a:pathLst>
            </a:custGeom>
            <a:noFill/>
            <a:ln w="0">
              <a:solidFill>
                <a:srgbClr val="FFFFFF"/>
              </a:solidFill>
              <a:round/>
              <a:headEnd/>
              <a:tailEnd/>
            </a:ln>
          </p:spPr>
          <p:txBody>
            <a:bodyPr/>
            <a:lstStyle/>
            <a:p>
              <a:endParaRPr lang="es-PE"/>
            </a:p>
          </p:txBody>
        </p:sp>
        <p:sp>
          <p:nvSpPr>
            <p:cNvPr id="18" name="Freeform 69"/>
            <p:cNvSpPr>
              <a:spLocks/>
            </p:cNvSpPr>
            <p:nvPr/>
          </p:nvSpPr>
          <p:spPr bwMode="auto">
            <a:xfrm>
              <a:off x="9" y="125"/>
              <a:ext cx="5740" cy="1627"/>
            </a:xfrm>
            <a:custGeom>
              <a:avLst/>
              <a:gdLst>
                <a:gd name="T0" fmla="*/ 0 w 1214"/>
                <a:gd name="T1" fmla="*/ 7040 h 376"/>
                <a:gd name="T2" fmla="*/ 10014 w 1214"/>
                <a:gd name="T3" fmla="*/ 991 h 376"/>
                <a:gd name="T4" fmla="*/ 27140 w 1214"/>
                <a:gd name="T5" fmla="*/ 0 h 376"/>
                <a:gd name="T6" fmla="*/ 0 60000 65536"/>
                <a:gd name="T7" fmla="*/ 0 60000 65536"/>
                <a:gd name="T8" fmla="*/ 0 60000 65536"/>
                <a:gd name="T9" fmla="*/ 0 w 1214"/>
                <a:gd name="T10" fmla="*/ 0 h 376"/>
                <a:gd name="T11" fmla="*/ 1214 w 1214"/>
                <a:gd name="T12" fmla="*/ 376 h 376"/>
              </a:gdLst>
              <a:ahLst/>
              <a:cxnLst>
                <a:cxn ang="T6">
                  <a:pos x="T0" y="T1"/>
                </a:cxn>
                <a:cxn ang="T7">
                  <a:pos x="T2" y="T3"/>
                </a:cxn>
                <a:cxn ang="T8">
                  <a:pos x="T4" y="T5"/>
                </a:cxn>
              </a:cxnLst>
              <a:rect l="T9" t="T10" r="T11" b="T12"/>
              <a:pathLst>
                <a:path w="1214" h="376">
                  <a:moveTo>
                    <a:pt x="0" y="376"/>
                  </a:moveTo>
                  <a:lnTo>
                    <a:pt x="448" y="53"/>
                  </a:lnTo>
                  <a:lnTo>
                    <a:pt x="1214" y="0"/>
                  </a:lnTo>
                </a:path>
              </a:pathLst>
            </a:custGeom>
            <a:noFill/>
            <a:ln w="0">
              <a:solidFill>
                <a:srgbClr val="FFFFFF"/>
              </a:solidFill>
              <a:round/>
              <a:headEnd/>
              <a:tailEnd/>
            </a:ln>
          </p:spPr>
          <p:txBody>
            <a:bodyPr/>
            <a:lstStyle/>
            <a:p>
              <a:endParaRPr lang="es-PE"/>
            </a:p>
          </p:txBody>
        </p:sp>
        <p:sp>
          <p:nvSpPr>
            <p:cNvPr id="19" name="Freeform 70"/>
            <p:cNvSpPr>
              <a:spLocks/>
            </p:cNvSpPr>
            <p:nvPr/>
          </p:nvSpPr>
          <p:spPr bwMode="auto">
            <a:xfrm>
              <a:off x="9" y="177"/>
              <a:ext cx="5740" cy="1787"/>
            </a:xfrm>
            <a:custGeom>
              <a:avLst/>
              <a:gdLst>
                <a:gd name="T0" fmla="*/ 0 w 1214"/>
                <a:gd name="T1" fmla="*/ 7732 h 413"/>
                <a:gd name="T2" fmla="*/ 2435 w 1214"/>
                <a:gd name="T3" fmla="*/ 2713 h 413"/>
                <a:gd name="T4" fmla="*/ 27140 w 1214"/>
                <a:gd name="T5" fmla="*/ 0 h 413"/>
                <a:gd name="T6" fmla="*/ 0 60000 65536"/>
                <a:gd name="T7" fmla="*/ 0 60000 65536"/>
                <a:gd name="T8" fmla="*/ 0 60000 65536"/>
                <a:gd name="T9" fmla="*/ 0 w 1214"/>
                <a:gd name="T10" fmla="*/ 0 h 413"/>
                <a:gd name="T11" fmla="*/ 1214 w 1214"/>
                <a:gd name="T12" fmla="*/ 413 h 413"/>
              </a:gdLst>
              <a:ahLst/>
              <a:cxnLst>
                <a:cxn ang="T6">
                  <a:pos x="T0" y="T1"/>
                </a:cxn>
                <a:cxn ang="T7">
                  <a:pos x="T2" y="T3"/>
                </a:cxn>
                <a:cxn ang="T8">
                  <a:pos x="T4" y="T5"/>
                </a:cxn>
              </a:cxnLst>
              <a:rect l="T9" t="T10" r="T11" b="T12"/>
              <a:pathLst>
                <a:path w="1214" h="413">
                  <a:moveTo>
                    <a:pt x="0" y="413"/>
                  </a:moveTo>
                  <a:lnTo>
                    <a:pt x="109" y="145"/>
                  </a:lnTo>
                  <a:lnTo>
                    <a:pt x="1214" y="0"/>
                  </a:lnTo>
                </a:path>
              </a:pathLst>
            </a:custGeom>
            <a:noFill/>
            <a:ln w="0">
              <a:solidFill>
                <a:srgbClr val="FFFFFF"/>
              </a:solidFill>
              <a:round/>
              <a:headEnd/>
              <a:tailEnd/>
            </a:ln>
          </p:spPr>
          <p:txBody>
            <a:bodyPr/>
            <a:lstStyle/>
            <a:p>
              <a:endParaRPr lang="es-PE"/>
            </a:p>
          </p:txBody>
        </p:sp>
      </p:grpSp>
      <p:grpSp>
        <p:nvGrpSpPr>
          <p:cNvPr id="3" name="10 Grupo"/>
          <p:cNvGrpSpPr>
            <a:grpSpLocks/>
          </p:cNvGrpSpPr>
          <p:nvPr/>
        </p:nvGrpSpPr>
        <p:grpSpPr bwMode="auto">
          <a:xfrm>
            <a:off x="179388" y="119063"/>
            <a:ext cx="8713787" cy="828675"/>
            <a:chOff x="179512" y="118855"/>
            <a:chExt cx="8712968" cy="828772"/>
          </a:xfrm>
          <a:noFill/>
        </p:grpSpPr>
        <p:graphicFrame>
          <p:nvGraphicFramePr>
            <p:cNvPr id="21" name="11 Objeto"/>
            <p:cNvGraphicFramePr>
              <a:graphicFrameLocks noChangeAspect="1"/>
            </p:cNvGraphicFramePr>
            <p:nvPr/>
          </p:nvGraphicFramePr>
          <p:xfrm>
            <a:off x="179512" y="118855"/>
            <a:ext cx="720080" cy="828772"/>
          </p:xfrm>
          <a:graphic>
            <a:graphicData uri="http://schemas.openxmlformats.org/presentationml/2006/ole">
              <mc:AlternateContent xmlns:mc="http://schemas.openxmlformats.org/markup-compatibility/2006">
                <mc:Choice xmlns:v="urn:schemas-microsoft-com:vml" Requires="v">
                  <p:oleObj spid="_x0000_s143385" r:id="rId3" imgW="2663848" imgH="3592373" progId="">
                    <p:embed/>
                  </p:oleObj>
                </mc:Choice>
                <mc:Fallback>
                  <p:oleObj r:id="rId3" imgW="2663848" imgH="3592373" progId="">
                    <p:embed/>
                    <p:pic>
                      <p:nvPicPr>
                        <p:cNvPr id="0"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8855"/>
                          <a:ext cx="720080" cy="828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21 Rectángulo"/>
            <p:cNvSpPr/>
            <p:nvPr/>
          </p:nvSpPr>
          <p:spPr>
            <a:xfrm>
              <a:off x="900169" y="279211"/>
              <a:ext cx="3041364" cy="339765"/>
            </a:xfrm>
            <a:prstGeom prst="rect">
              <a:avLst/>
            </a:prstGeom>
            <a:grpFill/>
          </p:spPr>
          <p:txBody>
            <a:bodyPr>
              <a:spAutoFit/>
            </a:bodyPr>
            <a:lstStyle/>
            <a:p>
              <a:pPr algn="l">
                <a:spcBef>
                  <a:spcPct val="50000"/>
                </a:spcBef>
                <a:defRPr/>
              </a:pPr>
              <a:r>
                <a:rPr lang="es-ES_tradnl" sz="1600" b="1" i="1" dirty="0">
                  <a:latin typeface="+mj-lt"/>
                </a:rPr>
                <a:t>DIBUJO EN INGENIERIA I</a:t>
              </a:r>
            </a:p>
          </p:txBody>
        </p:sp>
        <p:sp>
          <p:nvSpPr>
            <p:cNvPr id="23" name="22 Rectángulo"/>
            <p:cNvSpPr/>
            <p:nvPr/>
          </p:nvSpPr>
          <p:spPr>
            <a:xfrm>
              <a:off x="7884513" y="279211"/>
              <a:ext cx="1007967" cy="277031"/>
            </a:xfrm>
            <a:prstGeom prst="rect">
              <a:avLst/>
            </a:prstGeom>
            <a:grpFill/>
          </p:spPr>
          <p:txBody>
            <a:bodyPr>
              <a:spAutoFit/>
            </a:bodyPr>
            <a:lstStyle/>
            <a:p>
              <a:pPr algn="l">
                <a:spcBef>
                  <a:spcPct val="50000"/>
                </a:spcBef>
                <a:defRPr/>
              </a:pPr>
              <a:r>
                <a:rPr lang="es-ES" sz="1200" b="1" i="1" dirty="0"/>
                <a:t>CLASE  </a:t>
              </a:r>
              <a:r>
                <a:rPr lang="es-ES" sz="1200" b="1" i="1" dirty="0" smtClean="0"/>
                <a:t>6</a:t>
              </a:r>
              <a:endParaRPr lang="es-ES_tradnl" sz="1200" b="1" i="1" dirty="0">
                <a:latin typeface="+mj-lt"/>
              </a:endParaRPr>
            </a:p>
          </p:txBody>
        </p:sp>
      </p:grpSp>
      <p:sp>
        <p:nvSpPr>
          <p:cNvPr id="26" name="25 Rectángulo"/>
          <p:cNvSpPr/>
          <p:nvPr/>
        </p:nvSpPr>
        <p:spPr>
          <a:xfrm>
            <a:off x="7143768" y="476672"/>
            <a:ext cx="1467068" cy="276999"/>
          </a:xfrm>
          <a:prstGeom prst="rect">
            <a:avLst/>
          </a:prstGeom>
        </p:spPr>
        <p:txBody>
          <a:bodyPr wrap="none">
            <a:spAutoFit/>
          </a:bodyPr>
          <a:lstStyle/>
          <a:p>
            <a:pPr>
              <a:spcBef>
                <a:spcPct val="50000"/>
              </a:spcBef>
              <a:defRPr/>
            </a:pPr>
            <a:r>
              <a:rPr lang="es-ES_tradnl" sz="1200" b="1" i="1" dirty="0" smtClean="0"/>
              <a:t>PROYECCIONES</a:t>
            </a:r>
            <a:r>
              <a:rPr lang="es-ES" sz="1200" b="1" i="1" dirty="0" smtClean="0"/>
              <a:t>.</a:t>
            </a:r>
            <a:endParaRPr lang="es-ES" sz="1200" b="1" i="1" dirty="0"/>
          </a:p>
        </p:txBody>
      </p:sp>
      <p:sp>
        <p:nvSpPr>
          <p:cNvPr id="5" name="4 Elipse"/>
          <p:cNvSpPr/>
          <p:nvPr/>
        </p:nvSpPr>
        <p:spPr>
          <a:xfrm>
            <a:off x="8061194" y="2640807"/>
            <a:ext cx="366428" cy="2809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5" name="24 Elipse"/>
          <p:cNvSpPr/>
          <p:nvPr/>
        </p:nvSpPr>
        <p:spPr>
          <a:xfrm>
            <a:off x="8244408" y="4289574"/>
            <a:ext cx="366428" cy="14049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5 Rectángulo"/>
          <p:cNvSpPr/>
          <p:nvPr/>
        </p:nvSpPr>
        <p:spPr>
          <a:xfrm>
            <a:off x="0" y="1201738"/>
            <a:ext cx="3131840" cy="3970318"/>
          </a:xfrm>
          <a:prstGeom prst="rect">
            <a:avLst/>
          </a:prstGeom>
          <a:solidFill>
            <a:schemeClr val="bg1"/>
          </a:solidFill>
        </p:spPr>
        <p:txBody>
          <a:bodyPr wrap="square">
            <a:spAutoFit/>
          </a:bodyPr>
          <a:lstStyle/>
          <a:p>
            <a:r>
              <a:rPr lang="es-PE" b="1">
                <a:solidFill>
                  <a:srgbClr val="FF0000"/>
                </a:solidFill>
              </a:rPr>
              <a:t>VISTA </a:t>
            </a:r>
            <a:r>
              <a:rPr lang="es-PE" b="1" smtClean="0">
                <a:solidFill>
                  <a:srgbClr val="FF0000"/>
                </a:solidFill>
              </a:rPr>
              <a:t>LATERAL</a:t>
            </a:r>
          </a:p>
          <a:p>
            <a:endParaRPr lang="es-PE" b="1"/>
          </a:p>
          <a:p>
            <a:r>
              <a:rPr lang="es-PE" b="1" smtClean="0"/>
              <a:t>Caras </a:t>
            </a:r>
            <a:r>
              <a:rPr lang="es-PE" b="1"/>
              <a:t>paralelas (1)</a:t>
            </a:r>
          </a:p>
          <a:p>
            <a:r>
              <a:rPr lang="es-PE"/>
              <a:t>(laterales), en verdadera</a:t>
            </a:r>
          </a:p>
          <a:p>
            <a:r>
              <a:rPr lang="es-PE"/>
              <a:t>forma y tamaño.</a:t>
            </a:r>
          </a:p>
          <a:p>
            <a:endParaRPr lang="es-PE" smtClean="0"/>
          </a:p>
          <a:p>
            <a:r>
              <a:rPr lang="es-PE" b="1" smtClean="0"/>
              <a:t>Caras perpendiculares (2</a:t>
            </a:r>
            <a:r>
              <a:rPr lang="es-PE" b="1"/>
              <a:t>) </a:t>
            </a:r>
            <a:r>
              <a:rPr lang="es-PE"/>
              <a:t>(</a:t>
            </a:r>
            <a:r>
              <a:rPr lang="es-PE" smtClean="0"/>
              <a:t>horizontales, frontales </a:t>
            </a:r>
            <a:r>
              <a:rPr lang="es-PE"/>
              <a:t>u oblicuas </a:t>
            </a:r>
            <a:r>
              <a:rPr lang="es-PE" smtClean="0"/>
              <a:t>a estos </a:t>
            </a:r>
            <a:r>
              <a:rPr lang="es-PE"/>
              <a:t>planos de</a:t>
            </a:r>
          </a:p>
          <a:p>
            <a:r>
              <a:rPr lang="es-PE"/>
              <a:t>proyección), como recta.</a:t>
            </a:r>
          </a:p>
          <a:p>
            <a:endParaRPr lang="es-PE" smtClean="0"/>
          </a:p>
          <a:p>
            <a:r>
              <a:rPr lang="es-PE" b="1" smtClean="0"/>
              <a:t>Caras </a:t>
            </a:r>
            <a:r>
              <a:rPr lang="es-PE" b="1"/>
              <a:t>oblicuas (3) </a:t>
            </a:r>
            <a:r>
              <a:rPr lang="es-PE"/>
              <a:t>a los</a:t>
            </a:r>
          </a:p>
          <a:p>
            <a:r>
              <a:rPr lang="es-PE"/>
              <a:t>tres P.P.P., </a:t>
            </a:r>
            <a:r>
              <a:rPr lang="es-PE" smtClean="0"/>
              <a:t>como caras deformadas</a:t>
            </a:r>
            <a:r>
              <a:rPr lang="es-PE"/>
              <a:t>.</a:t>
            </a:r>
          </a:p>
        </p:txBody>
      </p:sp>
      <p:pic>
        <p:nvPicPr>
          <p:cNvPr id="143363"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44224" t="9890" r="4181" b="7103"/>
          <a:stretch/>
        </p:blipFill>
        <p:spPr bwMode="auto">
          <a:xfrm>
            <a:off x="3131840" y="836712"/>
            <a:ext cx="5912566" cy="594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CuadroTexto"/>
          <p:cNvSpPr txBox="1"/>
          <p:nvPr/>
        </p:nvSpPr>
        <p:spPr>
          <a:xfrm>
            <a:off x="6948264" y="4417367"/>
            <a:ext cx="478312" cy="307777"/>
          </a:xfrm>
          <a:prstGeom prst="rect">
            <a:avLst/>
          </a:prstGeom>
          <a:solidFill>
            <a:schemeClr val="bg1"/>
          </a:solidFill>
        </p:spPr>
        <p:txBody>
          <a:bodyPr wrap="square" lIns="0" tIns="0" rIns="0" bIns="0" rtlCol="0">
            <a:spAutoFit/>
          </a:bodyPr>
          <a:lstStyle/>
          <a:p>
            <a:r>
              <a:rPr lang="es-PE" sz="2000" smtClean="0"/>
              <a:t>2.6</a:t>
            </a:r>
            <a:endParaRPr lang="es-PE"/>
          </a:p>
        </p:txBody>
      </p:sp>
    </p:spTree>
    <p:extLst>
      <p:ext uri="{BB962C8B-B14F-4D97-AF65-F5344CB8AC3E}">
        <p14:creationId xmlns:p14="http://schemas.microsoft.com/office/powerpoint/2010/main" val="26981633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3"/>
          <p:cNvGrpSpPr>
            <a:grpSpLocks noChangeAspect="1"/>
          </p:cNvGrpSpPr>
          <p:nvPr/>
        </p:nvGrpSpPr>
        <p:grpSpPr bwMode="auto">
          <a:xfrm>
            <a:off x="0" y="0"/>
            <a:ext cx="9144000" cy="3571875"/>
            <a:chOff x="0" y="0"/>
            <a:chExt cx="5760" cy="2250"/>
          </a:xfrm>
        </p:grpSpPr>
        <p:sp>
          <p:nvSpPr>
            <p:cNvPr id="12" name="AutoShape 62"/>
            <p:cNvSpPr>
              <a:spLocks noChangeAspect="1" noChangeArrowheads="1" noTextEdit="1"/>
            </p:cNvSpPr>
            <p:nvPr/>
          </p:nvSpPr>
          <p:spPr bwMode="auto">
            <a:xfrm>
              <a:off x="0" y="0"/>
              <a:ext cx="5760" cy="2250"/>
            </a:xfrm>
            <a:prstGeom prst="rect">
              <a:avLst/>
            </a:prstGeom>
            <a:noFill/>
            <a:ln w="9525">
              <a:noFill/>
              <a:miter lim="800000"/>
              <a:headEnd/>
              <a:tailEnd/>
            </a:ln>
          </p:spPr>
          <p:txBody>
            <a:bodyPr/>
            <a:lstStyle/>
            <a:p>
              <a:endParaRPr lang="es-ES"/>
            </a:p>
          </p:txBody>
        </p:sp>
        <p:sp>
          <p:nvSpPr>
            <p:cNvPr id="13" name="Freeform 64"/>
            <p:cNvSpPr>
              <a:spLocks/>
            </p:cNvSpPr>
            <p:nvPr/>
          </p:nvSpPr>
          <p:spPr bwMode="auto">
            <a:xfrm>
              <a:off x="9" y="9"/>
              <a:ext cx="5740" cy="1955"/>
            </a:xfrm>
            <a:custGeom>
              <a:avLst/>
              <a:gdLst/>
              <a:ahLst/>
              <a:cxnLst>
                <a:cxn ang="0">
                  <a:pos x="0" y="0"/>
                </a:cxn>
                <a:cxn ang="0">
                  <a:pos x="1214" y="0"/>
                </a:cxn>
                <a:cxn ang="0">
                  <a:pos x="1214" y="52"/>
                </a:cxn>
                <a:cxn ang="0">
                  <a:pos x="384" y="216"/>
                </a:cxn>
                <a:cxn ang="0">
                  <a:pos x="0" y="452"/>
                </a:cxn>
                <a:cxn ang="0">
                  <a:pos x="0" y="0"/>
                </a:cxn>
              </a:cxnLst>
              <a:rect l="0" t="0" r="r" b="b"/>
              <a:pathLst>
                <a:path w="1214" h="452">
                  <a:moveTo>
                    <a:pt x="0" y="0"/>
                  </a:moveTo>
                  <a:lnTo>
                    <a:pt x="1214" y="0"/>
                  </a:lnTo>
                  <a:lnTo>
                    <a:pt x="1214" y="52"/>
                  </a:lnTo>
                  <a:lnTo>
                    <a:pt x="384" y="216"/>
                  </a:lnTo>
                  <a:lnTo>
                    <a:pt x="0" y="452"/>
                  </a:lnTo>
                  <a:lnTo>
                    <a:pt x="0" y="0"/>
                  </a:lnTo>
                  <a:close/>
                </a:path>
              </a:pathLst>
            </a:custGeom>
            <a:solidFill>
              <a:schemeClr val="bg1">
                <a:lumMod val="95000"/>
              </a:schemeClr>
            </a:solidFill>
            <a:ln w="9525">
              <a:noFill/>
              <a:round/>
              <a:headEnd/>
              <a:tailEnd/>
            </a:ln>
          </p:spPr>
          <p:txBody>
            <a:bodyPr/>
            <a:lstStyle/>
            <a:p>
              <a:pPr>
                <a:defRPr/>
              </a:pPr>
              <a:endParaRPr lang="es-ES"/>
            </a:p>
          </p:txBody>
        </p:sp>
        <p:sp>
          <p:nvSpPr>
            <p:cNvPr id="14" name="Freeform 65"/>
            <p:cNvSpPr>
              <a:spLocks/>
            </p:cNvSpPr>
            <p:nvPr/>
          </p:nvSpPr>
          <p:spPr bwMode="auto">
            <a:xfrm>
              <a:off x="9" y="9"/>
              <a:ext cx="5740" cy="2228"/>
            </a:xfrm>
            <a:custGeom>
              <a:avLst/>
              <a:gdLst/>
              <a:ahLst/>
              <a:cxnLst>
                <a:cxn ang="0">
                  <a:pos x="0" y="0"/>
                </a:cxn>
                <a:cxn ang="0">
                  <a:pos x="1214" y="0"/>
                </a:cxn>
                <a:cxn ang="0">
                  <a:pos x="1214" y="46"/>
                </a:cxn>
                <a:cxn ang="0">
                  <a:pos x="372" y="171"/>
                </a:cxn>
                <a:cxn ang="0">
                  <a:pos x="0" y="515"/>
                </a:cxn>
                <a:cxn ang="0">
                  <a:pos x="0" y="0"/>
                </a:cxn>
              </a:cxnLst>
              <a:rect l="0" t="0" r="r" b="b"/>
              <a:pathLst>
                <a:path w="1214" h="515">
                  <a:moveTo>
                    <a:pt x="0" y="0"/>
                  </a:moveTo>
                  <a:lnTo>
                    <a:pt x="1214" y="0"/>
                  </a:lnTo>
                  <a:lnTo>
                    <a:pt x="1214" y="46"/>
                  </a:lnTo>
                  <a:lnTo>
                    <a:pt x="372" y="171"/>
                  </a:lnTo>
                  <a:lnTo>
                    <a:pt x="0" y="515"/>
                  </a:lnTo>
                  <a:lnTo>
                    <a:pt x="0" y="0"/>
                  </a:lnTo>
                  <a:close/>
                </a:path>
              </a:pathLst>
            </a:custGeom>
            <a:solidFill>
              <a:schemeClr val="bg1">
                <a:lumMod val="85000"/>
              </a:schemeClr>
            </a:solidFill>
            <a:ln w="9525">
              <a:noFill/>
              <a:round/>
              <a:headEnd/>
              <a:tailEnd/>
            </a:ln>
          </p:spPr>
          <p:txBody>
            <a:bodyPr/>
            <a:lstStyle/>
            <a:p>
              <a:pPr>
                <a:defRPr/>
              </a:pPr>
              <a:endParaRPr lang="es-ES"/>
            </a:p>
          </p:txBody>
        </p:sp>
        <p:sp>
          <p:nvSpPr>
            <p:cNvPr id="15" name="Freeform 66"/>
            <p:cNvSpPr>
              <a:spLocks/>
            </p:cNvSpPr>
            <p:nvPr/>
          </p:nvSpPr>
          <p:spPr bwMode="auto">
            <a:xfrm>
              <a:off x="9" y="9"/>
              <a:ext cx="5740" cy="2228"/>
            </a:xfrm>
            <a:custGeom>
              <a:avLst/>
              <a:gdLst>
                <a:gd name="T0" fmla="*/ 0 w 1214"/>
                <a:gd name="T1" fmla="*/ 0 h 515"/>
                <a:gd name="T2" fmla="*/ 27140 w 1214"/>
                <a:gd name="T3" fmla="*/ 0 h 515"/>
                <a:gd name="T4" fmla="*/ 27140 w 1214"/>
                <a:gd name="T5" fmla="*/ 861 h 515"/>
                <a:gd name="T6" fmla="*/ 8317 w 1214"/>
                <a:gd name="T7" fmla="*/ 3201 h 515"/>
                <a:gd name="T8" fmla="*/ 0 w 1214"/>
                <a:gd name="T9" fmla="*/ 9639 h 515"/>
                <a:gd name="T10" fmla="*/ 0 w 1214"/>
                <a:gd name="T11" fmla="*/ 0 h 515"/>
                <a:gd name="T12" fmla="*/ 0 60000 65536"/>
                <a:gd name="T13" fmla="*/ 0 60000 65536"/>
                <a:gd name="T14" fmla="*/ 0 60000 65536"/>
                <a:gd name="T15" fmla="*/ 0 60000 65536"/>
                <a:gd name="T16" fmla="*/ 0 60000 65536"/>
                <a:gd name="T17" fmla="*/ 0 60000 65536"/>
                <a:gd name="T18" fmla="*/ 0 w 1214"/>
                <a:gd name="T19" fmla="*/ 0 h 515"/>
                <a:gd name="T20" fmla="*/ 1214 w 1214"/>
                <a:gd name="T21" fmla="*/ 515 h 515"/>
              </a:gdLst>
              <a:ahLst/>
              <a:cxnLst>
                <a:cxn ang="T12">
                  <a:pos x="T0" y="T1"/>
                </a:cxn>
                <a:cxn ang="T13">
                  <a:pos x="T2" y="T3"/>
                </a:cxn>
                <a:cxn ang="T14">
                  <a:pos x="T4" y="T5"/>
                </a:cxn>
                <a:cxn ang="T15">
                  <a:pos x="T6" y="T7"/>
                </a:cxn>
                <a:cxn ang="T16">
                  <a:pos x="T8" y="T9"/>
                </a:cxn>
                <a:cxn ang="T17">
                  <a:pos x="T10" y="T11"/>
                </a:cxn>
              </a:cxnLst>
              <a:rect l="T18" t="T19" r="T20" b="T21"/>
              <a:pathLst>
                <a:path w="1214" h="515">
                  <a:moveTo>
                    <a:pt x="0" y="0"/>
                  </a:moveTo>
                  <a:lnTo>
                    <a:pt x="1214" y="0"/>
                  </a:lnTo>
                  <a:lnTo>
                    <a:pt x="1214" y="46"/>
                  </a:lnTo>
                  <a:lnTo>
                    <a:pt x="372" y="171"/>
                  </a:lnTo>
                  <a:lnTo>
                    <a:pt x="0" y="515"/>
                  </a:lnTo>
                  <a:lnTo>
                    <a:pt x="0" y="0"/>
                  </a:lnTo>
                  <a:close/>
                </a:path>
              </a:pathLst>
            </a:custGeom>
            <a:noFill/>
            <a:ln w="0">
              <a:solidFill>
                <a:srgbClr val="FFFFFF"/>
              </a:solidFill>
              <a:round/>
              <a:headEnd/>
              <a:tailEnd/>
            </a:ln>
          </p:spPr>
          <p:txBody>
            <a:bodyPr/>
            <a:lstStyle/>
            <a:p>
              <a:endParaRPr lang="es-PE"/>
            </a:p>
          </p:txBody>
        </p:sp>
        <p:sp>
          <p:nvSpPr>
            <p:cNvPr id="16" name="Freeform 67"/>
            <p:cNvSpPr>
              <a:spLocks/>
            </p:cNvSpPr>
            <p:nvPr/>
          </p:nvSpPr>
          <p:spPr bwMode="auto">
            <a:xfrm>
              <a:off x="903" y="61"/>
              <a:ext cx="4846" cy="696"/>
            </a:xfrm>
            <a:custGeom>
              <a:avLst/>
              <a:gdLst/>
              <a:ahLst/>
              <a:cxnLst>
                <a:cxn ang="0">
                  <a:pos x="0" y="161"/>
                </a:cxn>
                <a:cxn ang="0">
                  <a:pos x="161" y="1"/>
                </a:cxn>
                <a:cxn ang="0">
                  <a:pos x="1025" y="0"/>
                </a:cxn>
                <a:cxn ang="0">
                  <a:pos x="1025" y="15"/>
                </a:cxn>
                <a:cxn ang="0">
                  <a:pos x="261" y="67"/>
                </a:cxn>
                <a:cxn ang="0">
                  <a:pos x="161" y="140"/>
                </a:cxn>
                <a:cxn ang="0">
                  <a:pos x="0" y="161"/>
                </a:cxn>
              </a:cxnLst>
              <a:rect l="0" t="0" r="r" b="b"/>
              <a:pathLst>
                <a:path w="1025" h="161">
                  <a:moveTo>
                    <a:pt x="0" y="161"/>
                  </a:moveTo>
                  <a:lnTo>
                    <a:pt x="161" y="1"/>
                  </a:lnTo>
                  <a:lnTo>
                    <a:pt x="1025" y="0"/>
                  </a:lnTo>
                  <a:lnTo>
                    <a:pt x="1025" y="15"/>
                  </a:lnTo>
                  <a:lnTo>
                    <a:pt x="261" y="67"/>
                  </a:lnTo>
                  <a:lnTo>
                    <a:pt x="161" y="140"/>
                  </a:lnTo>
                  <a:lnTo>
                    <a:pt x="0" y="161"/>
                  </a:lnTo>
                  <a:close/>
                </a:path>
              </a:pathLst>
            </a:custGeom>
            <a:solidFill>
              <a:schemeClr val="bg1">
                <a:lumMod val="75000"/>
              </a:schemeClr>
            </a:solidFill>
            <a:ln w="9525">
              <a:noFill/>
              <a:round/>
              <a:headEnd/>
              <a:tailEnd/>
            </a:ln>
          </p:spPr>
          <p:txBody>
            <a:bodyPr/>
            <a:lstStyle/>
            <a:p>
              <a:pPr>
                <a:defRPr/>
              </a:pPr>
              <a:endParaRPr lang="es-ES"/>
            </a:p>
          </p:txBody>
        </p:sp>
        <p:sp>
          <p:nvSpPr>
            <p:cNvPr id="17" name="Freeform 68"/>
            <p:cNvSpPr>
              <a:spLocks/>
            </p:cNvSpPr>
            <p:nvPr/>
          </p:nvSpPr>
          <p:spPr bwMode="auto">
            <a:xfrm>
              <a:off x="9" y="61"/>
              <a:ext cx="5740" cy="1514"/>
            </a:xfrm>
            <a:custGeom>
              <a:avLst/>
              <a:gdLst>
                <a:gd name="T0" fmla="*/ 27140 w 1214"/>
                <a:gd name="T1" fmla="*/ 0 h 350"/>
                <a:gd name="T2" fmla="*/ 7825 w 1214"/>
                <a:gd name="T3" fmla="*/ 0 h 350"/>
                <a:gd name="T4" fmla="*/ 0 w 1214"/>
                <a:gd name="T5" fmla="*/ 6549 h 350"/>
                <a:gd name="T6" fmla="*/ 0 60000 65536"/>
                <a:gd name="T7" fmla="*/ 0 60000 65536"/>
                <a:gd name="T8" fmla="*/ 0 60000 65536"/>
                <a:gd name="T9" fmla="*/ 0 w 1214"/>
                <a:gd name="T10" fmla="*/ 0 h 350"/>
                <a:gd name="T11" fmla="*/ 1214 w 1214"/>
                <a:gd name="T12" fmla="*/ 350 h 350"/>
              </a:gdLst>
              <a:ahLst/>
              <a:cxnLst>
                <a:cxn ang="T6">
                  <a:pos x="T0" y="T1"/>
                </a:cxn>
                <a:cxn ang="T7">
                  <a:pos x="T2" y="T3"/>
                </a:cxn>
                <a:cxn ang="T8">
                  <a:pos x="T4" y="T5"/>
                </a:cxn>
              </a:cxnLst>
              <a:rect l="T9" t="T10" r="T11" b="T12"/>
              <a:pathLst>
                <a:path w="1214" h="350">
                  <a:moveTo>
                    <a:pt x="1214" y="0"/>
                  </a:moveTo>
                  <a:lnTo>
                    <a:pt x="350" y="0"/>
                  </a:lnTo>
                  <a:lnTo>
                    <a:pt x="0" y="350"/>
                  </a:lnTo>
                </a:path>
              </a:pathLst>
            </a:custGeom>
            <a:noFill/>
            <a:ln w="0">
              <a:solidFill>
                <a:srgbClr val="FFFFFF"/>
              </a:solidFill>
              <a:round/>
              <a:headEnd/>
              <a:tailEnd/>
            </a:ln>
          </p:spPr>
          <p:txBody>
            <a:bodyPr/>
            <a:lstStyle/>
            <a:p>
              <a:endParaRPr lang="es-PE"/>
            </a:p>
          </p:txBody>
        </p:sp>
        <p:sp>
          <p:nvSpPr>
            <p:cNvPr id="18" name="Freeform 69"/>
            <p:cNvSpPr>
              <a:spLocks/>
            </p:cNvSpPr>
            <p:nvPr/>
          </p:nvSpPr>
          <p:spPr bwMode="auto">
            <a:xfrm>
              <a:off x="9" y="125"/>
              <a:ext cx="5740" cy="1627"/>
            </a:xfrm>
            <a:custGeom>
              <a:avLst/>
              <a:gdLst>
                <a:gd name="T0" fmla="*/ 0 w 1214"/>
                <a:gd name="T1" fmla="*/ 7040 h 376"/>
                <a:gd name="T2" fmla="*/ 10014 w 1214"/>
                <a:gd name="T3" fmla="*/ 991 h 376"/>
                <a:gd name="T4" fmla="*/ 27140 w 1214"/>
                <a:gd name="T5" fmla="*/ 0 h 376"/>
                <a:gd name="T6" fmla="*/ 0 60000 65536"/>
                <a:gd name="T7" fmla="*/ 0 60000 65536"/>
                <a:gd name="T8" fmla="*/ 0 60000 65536"/>
                <a:gd name="T9" fmla="*/ 0 w 1214"/>
                <a:gd name="T10" fmla="*/ 0 h 376"/>
                <a:gd name="T11" fmla="*/ 1214 w 1214"/>
                <a:gd name="T12" fmla="*/ 376 h 376"/>
              </a:gdLst>
              <a:ahLst/>
              <a:cxnLst>
                <a:cxn ang="T6">
                  <a:pos x="T0" y="T1"/>
                </a:cxn>
                <a:cxn ang="T7">
                  <a:pos x="T2" y="T3"/>
                </a:cxn>
                <a:cxn ang="T8">
                  <a:pos x="T4" y="T5"/>
                </a:cxn>
              </a:cxnLst>
              <a:rect l="T9" t="T10" r="T11" b="T12"/>
              <a:pathLst>
                <a:path w="1214" h="376">
                  <a:moveTo>
                    <a:pt x="0" y="376"/>
                  </a:moveTo>
                  <a:lnTo>
                    <a:pt x="448" y="53"/>
                  </a:lnTo>
                  <a:lnTo>
                    <a:pt x="1214" y="0"/>
                  </a:lnTo>
                </a:path>
              </a:pathLst>
            </a:custGeom>
            <a:noFill/>
            <a:ln w="0">
              <a:solidFill>
                <a:srgbClr val="FFFFFF"/>
              </a:solidFill>
              <a:round/>
              <a:headEnd/>
              <a:tailEnd/>
            </a:ln>
          </p:spPr>
          <p:txBody>
            <a:bodyPr/>
            <a:lstStyle/>
            <a:p>
              <a:endParaRPr lang="es-PE"/>
            </a:p>
          </p:txBody>
        </p:sp>
        <p:sp>
          <p:nvSpPr>
            <p:cNvPr id="19" name="Freeform 70"/>
            <p:cNvSpPr>
              <a:spLocks/>
            </p:cNvSpPr>
            <p:nvPr/>
          </p:nvSpPr>
          <p:spPr bwMode="auto">
            <a:xfrm>
              <a:off x="9" y="177"/>
              <a:ext cx="5740" cy="1787"/>
            </a:xfrm>
            <a:custGeom>
              <a:avLst/>
              <a:gdLst>
                <a:gd name="T0" fmla="*/ 0 w 1214"/>
                <a:gd name="T1" fmla="*/ 7732 h 413"/>
                <a:gd name="T2" fmla="*/ 2435 w 1214"/>
                <a:gd name="T3" fmla="*/ 2713 h 413"/>
                <a:gd name="T4" fmla="*/ 27140 w 1214"/>
                <a:gd name="T5" fmla="*/ 0 h 413"/>
                <a:gd name="T6" fmla="*/ 0 60000 65536"/>
                <a:gd name="T7" fmla="*/ 0 60000 65536"/>
                <a:gd name="T8" fmla="*/ 0 60000 65536"/>
                <a:gd name="T9" fmla="*/ 0 w 1214"/>
                <a:gd name="T10" fmla="*/ 0 h 413"/>
                <a:gd name="T11" fmla="*/ 1214 w 1214"/>
                <a:gd name="T12" fmla="*/ 413 h 413"/>
              </a:gdLst>
              <a:ahLst/>
              <a:cxnLst>
                <a:cxn ang="T6">
                  <a:pos x="T0" y="T1"/>
                </a:cxn>
                <a:cxn ang="T7">
                  <a:pos x="T2" y="T3"/>
                </a:cxn>
                <a:cxn ang="T8">
                  <a:pos x="T4" y="T5"/>
                </a:cxn>
              </a:cxnLst>
              <a:rect l="T9" t="T10" r="T11" b="T12"/>
              <a:pathLst>
                <a:path w="1214" h="413">
                  <a:moveTo>
                    <a:pt x="0" y="413"/>
                  </a:moveTo>
                  <a:lnTo>
                    <a:pt x="109" y="145"/>
                  </a:lnTo>
                  <a:lnTo>
                    <a:pt x="1214" y="0"/>
                  </a:lnTo>
                </a:path>
              </a:pathLst>
            </a:custGeom>
            <a:noFill/>
            <a:ln w="0">
              <a:solidFill>
                <a:srgbClr val="FFFFFF"/>
              </a:solidFill>
              <a:round/>
              <a:headEnd/>
              <a:tailEnd/>
            </a:ln>
          </p:spPr>
          <p:txBody>
            <a:bodyPr/>
            <a:lstStyle/>
            <a:p>
              <a:endParaRPr lang="es-PE"/>
            </a:p>
          </p:txBody>
        </p:sp>
      </p:grpSp>
      <p:pic>
        <p:nvPicPr>
          <p:cNvPr id="14438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1509" t="9890" r="1982" b="8345"/>
          <a:stretch/>
        </p:blipFill>
        <p:spPr bwMode="auto">
          <a:xfrm>
            <a:off x="2771800" y="1069004"/>
            <a:ext cx="6352030" cy="5744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10 Grupo"/>
          <p:cNvGrpSpPr>
            <a:grpSpLocks/>
          </p:cNvGrpSpPr>
          <p:nvPr/>
        </p:nvGrpSpPr>
        <p:grpSpPr bwMode="auto">
          <a:xfrm>
            <a:off x="179388" y="119063"/>
            <a:ext cx="8713787" cy="828675"/>
            <a:chOff x="179512" y="118855"/>
            <a:chExt cx="8712968" cy="828772"/>
          </a:xfrm>
          <a:noFill/>
        </p:grpSpPr>
        <p:graphicFrame>
          <p:nvGraphicFramePr>
            <p:cNvPr id="21" name="11 Objeto"/>
            <p:cNvGraphicFramePr>
              <a:graphicFrameLocks noChangeAspect="1"/>
            </p:cNvGraphicFramePr>
            <p:nvPr/>
          </p:nvGraphicFramePr>
          <p:xfrm>
            <a:off x="179512" y="118855"/>
            <a:ext cx="720080" cy="828772"/>
          </p:xfrm>
          <a:graphic>
            <a:graphicData uri="http://schemas.openxmlformats.org/presentationml/2006/ole">
              <mc:AlternateContent xmlns:mc="http://schemas.openxmlformats.org/markup-compatibility/2006">
                <mc:Choice xmlns:v="urn:schemas-microsoft-com:vml" Requires="v">
                  <p:oleObj spid="_x0000_s144407" r:id="rId4" imgW="2663848" imgH="3592373" progId="">
                    <p:embed/>
                  </p:oleObj>
                </mc:Choice>
                <mc:Fallback>
                  <p:oleObj r:id="rId4" imgW="2663848" imgH="3592373" progId="">
                    <p:embed/>
                    <p:pic>
                      <p:nvPicPr>
                        <p:cNvPr id="0"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18855"/>
                          <a:ext cx="720080" cy="828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21 Rectángulo"/>
            <p:cNvSpPr/>
            <p:nvPr/>
          </p:nvSpPr>
          <p:spPr>
            <a:xfrm>
              <a:off x="900169" y="279211"/>
              <a:ext cx="3041364" cy="339765"/>
            </a:xfrm>
            <a:prstGeom prst="rect">
              <a:avLst/>
            </a:prstGeom>
            <a:grpFill/>
          </p:spPr>
          <p:txBody>
            <a:bodyPr>
              <a:spAutoFit/>
            </a:bodyPr>
            <a:lstStyle/>
            <a:p>
              <a:pPr algn="l">
                <a:spcBef>
                  <a:spcPct val="50000"/>
                </a:spcBef>
                <a:defRPr/>
              </a:pPr>
              <a:r>
                <a:rPr lang="es-ES_tradnl" sz="1600" b="1" i="1" dirty="0">
                  <a:latin typeface="+mj-lt"/>
                </a:rPr>
                <a:t>DIBUJO EN INGENIERIA I</a:t>
              </a:r>
            </a:p>
          </p:txBody>
        </p:sp>
        <p:sp>
          <p:nvSpPr>
            <p:cNvPr id="23" name="22 Rectángulo"/>
            <p:cNvSpPr/>
            <p:nvPr/>
          </p:nvSpPr>
          <p:spPr>
            <a:xfrm>
              <a:off x="7884513" y="279211"/>
              <a:ext cx="1007967" cy="277031"/>
            </a:xfrm>
            <a:prstGeom prst="rect">
              <a:avLst/>
            </a:prstGeom>
            <a:grpFill/>
          </p:spPr>
          <p:txBody>
            <a:bodyPr>
              <a:spAutoFit/>
            </a:bodyPr>
            <a:lstStyle/>
            <a:p>
              <a:pPr algn="l">
                <a:spcBef>
                  <a:spcPct val="50000"/>
                </a:spcBef>
                <a:defRPr/>
              </a:pPr>
              <a:r>
                <a:rPr lang="es-ES" sz="1200" b="1" i="1" dirty="0"/>
                <a:t>CLASE  </a:t>
              </a:r>
              <a:r>
                <a:rPr lang="es-ES" sz="1200" b="1" i="1" dirty="0" smtClean="0"/>
                <a:t>6</a:t>
              </a:r>
              <a:endParaRPr lang="es-ES_tradnl" sz="1200" b="1" i="1" dirty="0">
                <a:latin typeface="+mj-lt"/>
              </a:endParaRPr>
            </a:p>
          </p:txBody>
        </p:sp>
      </p:grpSp>
      <p:sp>
        <p:nvSpPr>
          <p:cNvPr id="26" name="25 Rectángulo"/>
          <p:cNvSpPr/>
          <p:nvPr/>
        </p:nvSpPr>
        <p:spPr>
          <a:xfrm>
            <a:off x="7143768" y="476672"/>
            <a:ext cx="1467068" cy="276999"/>
          </a:xfrm>
          <a:prstGeom prst="rect">
            <a:avLst/>
          </a:prstGeom>
        </p:spPr>
        <p:txBody>
          <a:bodyPr wrap="none">
            <a:spAutoFit/>
          </a:bodyPr>
          <a:lstStyle/>
          <a:p>
            <a:pPr>
              <a:spcBef>
                <a:spcPct val="50000"/>
              </a:spcBef>
              <a:defRPr/>
            </a:pPr>
            <a:r>
              <a:rPr lang="es-ES_tradnl" sz="1200" b="1" i="1" dirty="0" smtClean="0"/>
              <a:t>PROYECCIONES</a:t>
            </a:r>
            <a:r>
              <a:rPr lang="es-ES" sz="1200" b="1" i="1" dirty="0" smtClean="0"/>
              <a:t>.</a:t>
            </a:r>
            <a:endParaRPr lang="es-ES" sz="1200" b="1" i="1" dirty="0"/>
          </a:p>
        </p:txBody>
      </p:sp>
      <p:sp>
        <p:nvSpPr>
          <p:cNvPr id="5" name="4 Elipse"/>
          <p:cNvSpPr/>
          <p:nvPr/>
        </p:nvSpPr>
        <p:spPr>
          <a:xfrm>
            <a:off x="8061194" y="2640807"/>
            <a:ext cx="366428" cy="2809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5" name="24 Elipse"/>
          <p:cNvSpPr/>
          <p:nvPr/>
        </p:nvSpPr>
        <p:spPr>
          <a:xfrm>
            <a:off x="8244408" y="4289574"/>
            <a:ext cx="366428" cy="14049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5 Rectángulo"/>
          <p:cNvSpPr/>
          <p:nvPr/>
        </p:nvSpPr>
        <p:spPr>
          <a:xfrm>
            <a:off x="0" y="1201738"/>
            <a:ext cx="3131840" cy="3416320"/>
          </a:xfrm>
          <a:prstGeom prst="rect">
            <a:avLst/>
          </a:prstGeom>
          <a:solidFill>
            <a:schemeClr val="bg1"/>
          </a:solidFill>
        </p:spPr>
        <p:txBody>
          <a:bodyPr wrap="square">
            <a:spAutoFit/>
          </a:bodyPr>
          <a:lstStyle/>
          <a:p>
            <a:r>
              <a:rPr lang="es-PE" b="1" smtClean="0">
                <a:solidFill>
                  <a:srgbClr val="FF0000"/>
                </a:solidFill>
              </a:rPr>
              <a:t>VISTA HORIZONTAL</a:t>
            </a:r>
          </a:p>
          <a:p>
            <a:endParaRPr lang="es-PE" b="1" smtClean="0"/>
          </a:p>
          <a:p>
            <a:r>
              <a:rPr lang="es-PE" b="1" smtClean="0"/>
              <a:t>Caras </a:t>
            </a:r>
            <a:r>
              <a:rPr lang="es-PE" b="1"/>
              <a:t>paralelas (1</a:t>
            </a:r>
            <a:r>
              <a:rPr lang="es-PE" b="1" smtClean="0"/>
              <a:t>) </a:t>
            </a:r>
            <a:r>
              <a:rPr lang="es-PE" smtClean="0"/>
              <a:t>(</a:t>
            </a:r>
            <a:r>
              <a:rPr lang="es-PE"/>
              <a:t>horizontales), </a:t>
            </a:r>
            <a:r>
              <a:rPr lang="es-PE" smtClean="0"/>
              <a:t>en verdadera </a:t>
            </a:r>
            <a:r>
              <a:rPr lang="es-PE"/>
              <a:t>forma </a:t>
            </a:r>
            <a:r>
              <a:rPr lang="es-PE" smtClean="0"/>
              <a:t>y tamaño</a:t>
            </a:r>
            <a:r>
              <a:rPr lang="es-PE"/>
              <a:t>.</a:t>
            </a:r>
          </a:p>
          <a:p>
            <a:endParaRPr lang="es-PE" smtClean="0"/>
          </a:p>
          <a:p>
            <a:r>
              <a:rPr lang="es-PE" b="1" smtClean="0"/>
              <a:t>Caras perpendiculares (2</a:t>
            </a:r>
            <a:r>
              <a:rPr lang="es-PE" b="1"/>
              <a:t>) </a:t>
            </a:r>
            <a:r>
              <a:rPr lang="es-PE"/>
              <a:t>(verticales), </a:t>
            </a:r>
            <a:r>
              <a:rPr lang="es-PE" smtClean="0"/>
              <a:t>como recta</a:t>
            </a:r>
            <a:r>
              <a:rPr lang="es-PE"/>
              <a:t>.</a:t>
            </a:r>
          </a:p>
          <a:p>
            <a:endParaRPr lang="es-PE" smtClean="0"/>
          </a:p>
          <a:p>
            <a:r>
              <a:rPr lang="es-PE" b="1" smtClean="0"/>
              <a:t>Caras </a:t>
            </a:r>
            <a:r>
              <a:rPr lang="es-PE" b="1"/>
              <a:t>oblicuas (3) </a:t>
            </a:r>
            <a:r>
              <a:rPr lang="es-PE"/>
              <a:t>a los</a:t>
            </a:r>
          </a:p>
          <a:p>
            <a:r>
              <a:rPr lang="es-PE"/>
              <a:t>tres P.P.P., </a:t>
            </a:r>
            <a:r>
              <a:rPr lang="es-PE" smtClean="0"/>
              <a:t>como caras deformadas</a:t>
            </a:r>
            <a:r>
              <a:rPr lang="es-PE"/>
              <a:t>.</a:t>
            </a:r>
          </a:p>
        </p:txBody>
      </p:sp>
      <p:sp>
        <p:nvSpPr>
          <p:cNvPr id="8" name="7 CuadroTexto"/>
          <p:cNvSpPr txBox="1"/>
          <p:nvPr/>
        </p:nvSpPr>
        <p:spPr>
          <a:xfrm>
            <a:off x="2653528" y="5013176"/>
            <a:ext cx="478312" cy="276999"/>
          </a:xfrm>
          <a:prstGeom prst="rect">
            <a:avLst/>
          </a:prstGeom>
          <a:solidFill>
            <a:schemeClr val="bg1"/>
          </a:solidFill>
        </p:spPr>
        <p:txBody>
          <a:bodyPr wrap="square" lIns="0" tIns="0" rIns="0" bIns="0" rtlCol="0">
            <a:spAutoFit/>
          </a:bodyPr>
          <a:lstStyle/>
          <a:p>
            <a:pPr algn="r"/>
            <a:r>
              <a:rPr lang="es-PE" smtClean="0"/>
              <a:t>2.1</a:t>
            </a:r>
            <a:endParaRPr lang="es-PE"/>
          </a:p>
        </p:txBody>
      </p:sp>
    </p:spTree>
    <p:extLst>
      <p:ext uri="{BB962C8B-B14F-4D97-AF65-F5344CB8AC3E}">
        <p14:creationId xmlns:p14="http://schemas.microsoft.com/office/powerpoint/2010/main" val="35679032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3"/>
          <p:cNvGrpSpPr>
            <a:grpSpLocks noChangeAspect="1"/>
          </p:cNvGrpSpPr>
          <p:nvPr/>
        </p:nvGrpSpPr>
        <p:grpSpPr bwMode="auto">
          <a:xfrm>
            <a:off x="0" y="0"/>
            <a:ext cx="9144000" cy="3571875"/>
            <a:chOff x="0" y="0"/>
            <a:chExt cx="5760" cy="2250"/>
          </a:xfrm>
        </p:grpSpPr>
        <p:sp>
          <p:nvSpPr>
            <p:cNvPr id="12" name="AutoShape 62"/>
            <p:cNvSpPr>
              <a:spLocks noChangeAspect="1" noChangeArrowheads="1" noTextEdit="1"/>
            </p:cNvSpPr>
            <p:nvPr/>
          </p:nvSpPr>
          <p:spPr bwMode="auto">
            <a:xfrm>
              <a:off x="0" y="0"/>
              <a:ext cx="5760" cy="2250"/>
            </a:xfrm>
            <a:prstGeom prst="rect">
              <a:avLst/>
            </a:prstGeom>
            <a:noFill/>
            <a:ln w="9525">
              <a:noFill/>
              <a:miter lim="800000"/>
              <a:headEnd/>
              <a:tailEnd/>
            </a:ln>
          </p:spPr>
          <p:txBody>
            <a:bodyPr/>
            <a:lstStyle/>
            <a:p>
              <a:endParaRPr lang="es-ES"/>
            </a:p>
          </p:txBody>
        </p:sp>
        <p:sp>
          <p:nvSpPr>
            <p:cNvPr id="13" name="Freeform 64"/>
            <p:cNvSpPr>
              <a:spLocks/>
            </p:cNvSpPr>
            <p:nvPr/>
          </p:nvSpPr>
          <p:spPr bwMode="auto">
            <a:xfrm>
              <a:off x="9" y="9"/>
              <a:ext cx="5740" cy="1955"/>
            </a:xfrm>
            <a:custGeom>
              <a:avLst/>
              <a:gdLst/>
              <a:ahLst/>
              <a:cxnLst>
                <a:cxn ang="0">
                  <a:pos x="0" y="0"/>
                </a:cxn>
                <a:cxn ang="0">
                  <a:pos x="1214" y="0"/>
                </a:cxn>
                <a:cxn ang="0">
                  <a:pos x="1214" y="52"/>
                </a:cxn>
                <a:cxn ang="0">
                  <a:pos x="384" y="216"/>
                </a:cxn>
                <a:cxn ang="0">
                  <a:pos x="0" y="452"/>
                </a:cxn>
                <a:cxn ang="0">
                  <a:pos x="0" y="0"/>
                </a:cxn>
              </a:cxnLst>
              <a:rect l="0" t="0" r="r" b="b"/>
              <a:pathLst>
                <a:path w="1214" h="452">
                  <a:moveTo>
                    <a:pt x="0" y="0"/>
                  </a:moveTo>
                  <a:lnTo>
                    <a:pt x="1214" y="0"/>
                  </a:lnTo>
                  <a:lnTo>
                    <a:pt x="1214" y="52"/>
                  </a:lnTo>
                  <a:lnTo>
                    <a:pt x="384" y="216"/>
                  </a:lnTo>
                  <a:lnTo>
                    <a:pt x="0" y="452"/>
                  </a:lnTo>
                  <a:lnTo>
                    <a:pt x="0" y="0"/>
                  </a:lnTo>
                  <a:close/>
                </a:path>
              </a:pathLst>
            </a:custGeom>
            <a:solidFill>
              <a:schemeClr val="bg1">
                <a:lumMod val="95000"/>
              </a:schemeClr>
            </a:solidFill>
            <a:ln w="9525">
              <a:noFill/>
              <a:round/>
              <a:headEnd/>
              <a:tailEnd/>
            </a:ln>
          </p:spPr>
          <p:txBody>
            <a:bodyPr/>
            <a:lstStyle/>
            <a:p>
              <a:pPr>
                <a:defRPr/>
              </a:pPr>
              <a:endParaRPr lang="es-ES"/>
            </a:p>
          </p:txBody>
        </p:sp>
        <p:sp>
          <p:nvSpPr>
            <p:cNvPr id="14" name="Freeform 65"/>
            <p:cNvSpPr>
              <a:spLocks/>
            </p:cNvSpPr>
            <p:nvPr/>
          </p:nvSpPr>
          <p:spPr bwMode="auto">
            <a:xfrm>
              <a:off x="9" y="9"/>
              <a:ext cx="5740" cy="2228"/>
            </a:xfrm>
            <a:custGeom>
              <a:avLst/>
              <a:gdLst/>
              <a:ahLst/>
              <a:cxnLst>
                <a:cxn ang="0">
                  <a:pos x="0" y="0"/>
                </a:cxn>
                <a:cxn ang="0">
                  <a:pos x="1214" y="0"/>
                </a:cxn>
                <a:cxn ang="0">
                  <a:pos x="1214" y="46"/>
                </a:cxn>
                <a:cxn ang="0">
                  <a:pos x="372" y="171"/>
                </a:cxn>
                <a:cxn ang="0">
                  <a:pos x="0" y="515"/>
                </a:cxn>
                <a:cxn ang="0">
                  <a:pos x="0" y="0"/>
                </a:cxn>
              </a:cxnLst>
              <a:rect l="0" t="0" r="r" b="b"/>
              <a:pathLst>
                <a:path w="1214" h="515">
                  <a:moveTo>
                    <a:pt x="0" y="0"/>
                  </a:moveTo>
                  <a:lnTo>
                    <a:pt x="1214" y="0"/>
                  </a:lnTo>
                  <a:lnTo>
                    <a:pt x="1214" y="46"/>
                  </a:lnTo>
                  <a:lnTo>
                    <a:pt x="372" y="171"/>
                  </a:lnTo>
                  <a:lnTo>
                    <a:pt x="0" y="515"/>
                  </a:lnTo>
                  <a:lnTo>
                    <a:pt x="0" y="0"/>
                  </a:lnTo>
                  <a:close/>
                </a:path>
              </a:pathLst>
            </a:custGeom>
            <a:solidFill>
              <a:schemeClr val="bg1">
                <a:lumMod val="85000"/>
              </a:schemeClr>
            </a:solidFill>
            <a:ln w="9525">
              <a:noFill/>
              <a:round/>
              <a:headEnd/>
              <a:tailEnd/>
            </a:ln>
          </p:spPr>
          <p:txBody>
            <a:bodyPr/>
            <a:lstStyle/>
            <a:p>
              <a:pPr>
                <a:defRPr/>
              </a:pPr>
              <a:endParaRPr lang="es-ES"/>
            </a:p>
          </p:txBody>
        </p:sp>
        <p:sp>
          <p:nvSpPr>
            <p:cNvPr id="15" name="Freeform 66"/>
            <p:cNvSpPr>
              <a:spLocks/>
            </p:cNvSpPr>
            <p:nvPr/>
          </p:nvSpPr>
          <p:spPr bwMode="auto">
            <a:xfrm>
              <a:off x="9" y="9"/>
              <a:ext cx="5740" cy="2228"/>
            </a:xfrm>
            <a:custGeom>
              <a:avLst/>
              <a:gdLst>
                <a:gd name="T0" fmla="*/ 0 w 1214"/>
                <a:gd name="T1" fmla="*/ 0 h 515"/>
                <a:gd name="T2" fmla="*/ 27140 w 1214"/>
                <a:gd name="T3" fmla="*/ 0 h 515"/>
                <a:gd name="T4" fmla="*/ 27140 w 1214"/>
                <a:gd name="T5" fmla="*/ 861 h 515"/>
                <a:gd name="T6" fmla="*/ 8317 w 1214"/>
                <a:gd name="T7" fmla="*/ 3201 h 515"/>
                <a:gd name="T8" fmla="*/ 0 w 1214"/>
                <a:gd name="T9" fmla="*/ 9639 h 515"/>
                <a:gd name="T10" fmla="*/ 0 w 1214"/>
                <a:gd name="T11" fmla="*/ 0 h 515"/>
                <a:gd name="T12" fmla="*/ 0 60000 65536"/>
                <a:gd name="T13" fmla="*/ 0 60000 65536"/>
                <a:gd name="T14" fmla="*/ 0 60000 65536"/>
                <a:gd name="T15" fmla="*/ 0 60000 65536"/>
                <a:gd name="T16" fmla="*/ 0 60000 65536"/>
                <a:gd name="T17" fmla="*/ 0 60000 65536"/>
                <a:gd name="T18" fmla="*/ 0 w 1214"/>
                <a:gd name="T19" fmla="*/ 0 h 515"/>
                <a:gd name="T20" fmla="*/ 1214 w 1214"/>
                <a:gd name="T21" fmla="*/ 515 h 515"/>
              </a:gdLst>
              <a:ahLst/>
              <a:cxnLst>
                <a:cxn ang="T12">
                  <a:pos x="T0" y="T1"/>
                </a:cxn>
                <a:cxn ang="T13">
                  <a:pos x="T2" y="T3"/>
                </a:cxn>
                <a:cxn ang="T14">
                  <a:pos x="T4" y="T5"/>
                </a:cxn>
                <a:cxn ang="T15">
                  <a:pos x="T6" y="T7"/>
                </a:cxn>
                <a:cxn ang="T16">
                  <a:pos x="T8" y="T9"/>
                </a:cxn>
                <a:cxn ang="T17">
                  <a:pos x="T10" y="T11"/>
                </a:cxn>
              </a:cxnLst>
              <a:rect l="T18" t="T19" r="T20" b="T21"/>
              <a:pathLst>
                <a:path w="1214" h="515">
                  <a:moveTo>
                    <a:pt x="0" y="0"/>
                  </a:moveTo>
                  <a:lnTo>
                    <a:pt x="1214" y="0"/>
                  </a:lnTo>
                  <a:lnTo>
                    <a:pt x="1214" y="46"/>
                  </a:lnTo>
                  <a:lnTo>
                    <a:pt x="372" y="171"/>
                  </a:lnTo>
                  <a:lnTo>
                    <a:pt x="0" y="515"/>
                  </a:lnTo>
                  <a:lnTo>
                    <a:pt x="0" y="0"/>
                  </a:lnTo>
                  <a:close/>
                </a:path>
              </a:pathLst>
            </a:custGeom>
            <a:noFill/>
            <a:ln w="0">
              <a:solidFill>
                <a:srgbClr val="FFFFFF"/>
              </a:solidFill>
              <a:round/>
              <a:headEnd/>
              <a:tailEnd/>
            </a:ln>
          </p:spPr>
          <p:txBody>
            <a:bodyPr/>
            <a:lstStyle/>
            <a:p>
              <a:endParaRPr lang="es-PE"/>
            </a:p>
          </p:txBody>
        </p:sp>
        <p:sp>
          <p:nvSpPr>
            <p:cNvPr id="16" name="Freeform 67"/>
            <p:cNvSpPr>
              <a:spLocks/>
            </p:cNvSpPr>
            <p:nvPr/>
          </p:nvSpPr>
          <p:spPr bwMode="auto">
            <a:xfrm>
              <a:off x="903" y="61"/>
              <a:ext cx="4846" cy="696"/>
            </a:xfrm>
            <a:custGeom>
              <a:avLst/>
              <a:gdLst/>
              <a:ahLst/>
              <a:cxnLst>
                <a:cxn ang="0">
                  <a:pos x="0" y="161"/>
                </a:cxn>
                <a:cxn ang="0">
                  <a:pos x="161" y="1"/>
                </a:cxn>
                <a:cxn ang="0">
                  <a:pos x="1025" y="0"/>
                </a:cxn>
                <a:cxn ang="0">
                  <a:pos x="1025" y="15"/>
                </a:cxn>
                <a:cxn ang="0">
                  <a:pos x="261" y="67"/>
                </a:cxn>
                <a:cxn ang="0">
                  <a:pos x="161" y="140"/>
                </a:cxn>
                <a:cxn ang="0">
                  <a:pos x="0" y="161"/>
                </a:cxn>
              </a:cxnLst>
              <a:rect l="0" t="0" r="r" b="b"/>
              <a:pathLst>
                <a:path w="1025" h="161">
                  <a:moveTo>
                    <a:pt x="0" y="161"/>
                  </a:moveTo>
                  <a:lnTo>
                    <a:pt x="161" y="1"/>
                  </a:lnTo>
                  <a:lnTo>
                    <a:pt x="1025" y="0"/>
                  </a:lnTo>
                  <a:lnTo>
                    <a:pt x="1025" y="15"/>
                  </a:lnTo>
                  <a:lnTo>
                    <a:pt x="261" y="67"/>
                  </a:lnTo>
                  <a:lnTo>
                    <a:pt x="161" y="140"/>
                  </a:lnTo>
                  <a:lnTo>
                    <a:pt x="0" y="161"/>
                  </a:lnTo>
                  <a:close/>
                </a:path>
              </a:pathLst>
            </a:custGeom>
            <a:solidFill>
              <a:schemeClr val="bg1">
                <a:lumMod val="75000"/>
              </a:schemeClr>
            </a:solidFill>
            <a:ln w="9525">
              <a:noFill/>
              <a:round/>
              <a:headEnd/>
              <a:tailEnd/>
            </a:ln>
          </p:spPr>
          <p:txBody>
            <a:bodyPr/>
            <a:lstStyle/>
            <a:p>
              <a:pPr>
                <a:defRPr/>
              </a:pPr>
              <a:endParaRPr lang="es-ES"/>
            </a:p>
          </p:txBody>
        </p:sp>
        <p:sp>
          <p:nvSpPr>
            <p:cNvPr id="17" name="Freeform 68"/>
            <p:cNvSpPr>
              <a:spLocks/>
            </p:cNvSpPr>
            <p:nvPr/>
          </p:nvSpPr>
          <p:spPr bwMode="auto">
            <a:xfrm>
              <a:off x="9" y="61"/>
              <a:ext cx="5740" cy="1514"/>
            </a:xfrm>
            <a:custGeom>
              <a:avLst/>
              <a:gdLst>
                <a:gd name="T0" fmla="*/ 27140 w 1214"/>
                <a:gd name="T1" fmla="*/ 0 h 350"/>
                <a:gd name="T2" fmla="*/ 7825 w 1214"/>
                <a:gd name="T3" fmla="*/ 0 h 350"/>
                <a:gd name="T4" fmla="*/ 0 w 1214"/>
                <a:gd name="T5" fmla="*/ 6549 h 350"/>
                <a:gd name="T6" fmla="*/ 0 60000 65536"/>
                <a:gd name="T7" fmla="*/ 0 60000 65536"/>
                <a:gd name="T8" fmla="*/ 0 60000 65536"/>
                <a:gd name="T9" fmla="*/ 0 w 1214"/>
                <a:gd name="T10" fmla="*/ 0 h 350"/>
                <a:gd name="T11" fmla="*/ 1214 w 1214"/>
                <a:gd name="T12" fmla="*/ 350 h 350"/>
              </a:gdLst>
              <a:ahLst/>
              <a:cxnLst>
                <a:cxn ang="T6">
                  <a:pos x="T0" y="T1"/>
                </a:cxn>
                <a:cxn ang="T7">
                  <a:pos x="T2" y="T3"/>
                </a:cxn>
                <a:cxn ang="T8">
                  <a:pos x="T4" y="T5"/>
                </a:cxn>
              </a:cxnLst>
              <a:rect l="T9" t="T10" r="T11" b="T12"/>
              <a:pathLst>
                <a:path w="1214" h="350">
                  <a:moveTo>
                    <a:pt x="1214" y="0"/>
                  </a:moveTo>
                  <a:lnTo>
                    <a:pt x="350" y="0"/>
                  </a:lnTo>
                  <a:lnTo>
                    <a:pt x="0" y="350"/>
                  </a:lnTo>
                </a:path>
              </a:pathLst>
            </a:custGeom>
            <a:noFill/>
            <a:ln w="0">
              <a:solidFill>
                <a:srgbClr val="FFFFFF"/>
              </a:solidFill>
              <a:round/>
              <a:headEnd/>
              <a:tailEnd/>
            </a:ln>
          </p:spPr>
          <p:txBody>
            <a:bodyPr/>
            <a:lstStyle/>
            <a:p>
              <a:endParaRPr lang="es-PE"/>
            </a:p>
          </p:txBody>
        </p:sp>
        <p:sp>
          <p:nvSpPr>
            <p:cNvPr id="18" name="Freeform 69"/>
            <p:cNvSpPr>
              <a:spLocks/>
            </p:cNvSpPr>
            <p:nvPr/>
          </p:nvSpPr>
          <p:spPr bwMode="auto">
            <a:xfrm>
              <a:off x="9" y="125"/>
              <a:ext cx="5740" cy="1627"/>
            </a:xfrm>
            <a:custGeom>
              <a:avLst/>
              <a:gdLst>
                <a:gd name="T0" fmla="*/ 0 w 1214"/>
                <a:gd name="T1" fmla="*/ 7040 h 376"/>
                <a:gd name="T2" fmla="*/ 10014 w 1214"/>
                <a:gd name="T3" fmla="*/ 991 h 376"/>
                <a:gd name="T4" fmla="*/ 27140 w 1214"/>
                <a:gd name="T5" fmla="*/ 0 h 376"/>
                <a:gd name="T6" fmla="*/ 0 60000 65536"/>
                <a:gd name="T7" fmla="*/ 0 60000 65536"/>
                <a:gd name="T8" fmla="*/ 0 60000 65536"/>
                <a:gd name="T9" fmla="*/ 0 w 1214"/>
                <a:gd name="T10" fmla="*/ 0 h 376"/>
                <a:gd name="T11" fmla="*/ 1214 w 1214"/>
                <a:gd name="T12" fmla="*/ 376 h 376"/>
              </a:gdLst>
              <a:ahLst/>
              <a:cxnLst>
                <a:cxn ang="T6">
                  <a:pos x="T0" y="T1"/>
                </a:cxn>
                <a:cxn ang="T7">
                  <a:pos x="T2" y="T3"/>
                </a:cxn>
                <a:cxn ang="T8">
                  <a:pos x="T4" y="T5"/>
                </a:cxn>
              </a:cxnLst>
              <a:rect l="T9" t="T10" r="T11" b="T12"/>
              <a:pathLst>
                <a:path w="1214" h="376">
                  <a:moveTo>
                    <a:pt x="0" y="376"/>
                  </a:moveTo>
                  <a:lnTo>
                    <a:pt x="448" y="53"/>
                  </a:lnTo>
                  <a:lnTo>
                    <a:pt x="1214" y="0"/>
                  </a:lnTo>
                </a:path>
              </a:pathLst>
            </a:custGeom>
            <a:noFill/>
            <a:ln w="0">
              <a:solidFill>
                <a:srgbClr val="FFFFFF"/>
              </a:solidFill>
              <a:round/>
              <a:headEnd/>
              <a:tailEnd/>
            </a:ln>
          </p:spPr>
          <p:txBody>
            <a:bodyPr/>
            <a:lstStyle/>
            <a:p>
              <a:endParaRPr lang="es-PE"/>
            </a:p>
          </p:txBody>
        </p:sp>
        <p:sp>
          <p:nvSpPr>
            <p:cNvPr id="19" name="Freeform 70"/>
            <p:cNvSpPr>
              <a:spLocks/>
            </p:cNvSpPr>
            <p:nvPr/>
          </p:nvSpPr>
          <p:spPr bwMode="auto">
            <a:xfrm>
              <a:off x="9" y="177"/>
              <a:ext cx="5740" cy="1787"/>
            </a:xfrm>
            <a:custGeom>
              <a:avLst/>
              <a:gdLst>
                <a:gd name="T0" fmla="*/ 0 w 1214"/>
                <a:gd name="T1" fmla="*/ 7732 h 413"/>
                <a:gd name="T2" fmla="*/ 2435 w 1214"/>
                <a:gd name="T3" fmla="*/ 2713 h 413"/>
                <a:gd name="T4" fmla="*/ 27140 w 1214"/>
                <a:gd name="T5" fmla="*/ 0 h 413"/>
                <a:gd name="T6" fmla="*/ 0 60000 65536"/>
                <a:gd name="T7" fmla="*/ 0 60000 65536"/>
                <a:gd name="T8" fmla="*/ 0 60000 65536"/>
                <a:gd name="T9" fmla="*/ 0 w 1214"/>
                <a:gd name="T10" fmla="*/ 0 h 413"/>
                <a:gd name="T11" fmla="*/ 1214 w 1214"/>
                <a:gd name="T12" fmla="*/ 413 h 413"/>
              </a:gdLst>
              <a:ahLst/>
              <a:cxnLst>
                <a:cxn ang="T6">
                  <a:pos x="T0" y="T1"/>
                </a:cxn>
                <a:cxn ang="T7">
                  <a:pos x="T2" y="T3"/>
                </a:cxn>
                <a:cxn ang="T8">
                  <a:pos x="T4" y="T5"/>
                </a:cxn>
              </a:cxnLst>
              <a:rect l="T9" t="T10" r="T11" b="T12"/>
              <a:pathLst>
                <a:path w="1214" h="413">
                  <a:moveTo>
                    <a:pt x="0" y="413"/>
                  </a:moveTo>
                  <a:lnTo>
                    <a:pt x="109" y="145"/>
                  </a:lnTo>
                  <a:lnTo>
                    <a:pt x="1214" y="0"/>
                  </a:lnTo>
                </a:path>
              </a:pathLst>
            </a:custGeom>
            <a:noFill/>
            <a:ln w="0">
              <a:solidFill>
                <a:srgbClr val="FFFFFF"/>
              </a:solidFill>
              <a:round/>
              <a:headEnd/>
              <a:tailEnd/>
            </a:ln>
          </p:spPr>
          <p:txBody>
            <a:bodyPr/>
            <a:lstStyle/>
            <a:p>
              <a:endParaRPr lang="es-PE"/>
            </a:p>
          </p:txBody>
        </p:sp>
      </p:grpSp>
      <p:grpSp>
        <p:nvGrpSpPr>
          <p:cNvPr id="3" name="10 Grupo"/>
          <p:cNvGrpSpPr>
            <a:grpSpLocks/>
          </p:cNvGrpSpPr>
          <p:nvPr/>
        </p:nvGrpSpPr>
        <p:grpSpPr bwMode="auto">
          <a:xfrm>
            <a:off x="179388" y="119063"/>
            <a:ext cx="8713787" cy="828675"/>
            <a:chOff x="179512" y="118855"/>
            <a:chExt cx="8712968" cy="828772"/>
          </a:xfrm>
          <a:noFill/>
        </p:grpSpPr>
        <p:graphicFrame>
          <p:nvGraphicFramePr>
            <p:cNvPr id="21" name="11 Objeto"/>
            <p:cNvGraphicFramePr>
              <a:graphicFrameLocks noChangeAspect="1"/>
            </p:cNvGraphicFramePr>
            <p:nvPr/>
          </p:nvGraphicFramePr>
          <p:xfrm>
            <a:off x="179512" y="118855"/>
            <a:ext cx="720080" cy="828772"/>
          </p:xfrm>
          <a:graphic>
            <a:graphicData uri="http://schemas.openxmlformats.org/presentationml/2006/ole">
              <mc:AlternateContent xmlns:mc="http://schemas.openxmlformats.org/markup-compatibility/2006">
                <mc:Choice xmlns:v="urn:schemas-microsoft-com:vml" Requires="v">
                  <p:oleObj spid="_x0000_s145429" r:id="rId3" imgW="2663848" imgH="3592373" progId="">
                    <p:embed/>
                  </p:oleObj>
                </mc:Choice>
                <mc:Fallback>
                  <p:oleObj r:id="rId3" imgW="2663848" imgH="3592373" progId="">
                    <p:embed/>
                    <p:pic>
                      <p:nvPicPr>
                        <p:cNvPr id="0" name="Picture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8855"/>
                          <a:ext cx="720080" cy="828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21 Rectángulo"/>
            <p:cNvSpPr/>
            <p:nvPr/>
          </p:nvSpPr>
          <p:spPr>
            <a:xfrm>
              <a:off x="900169" y="279211"/>
              <a:ext cx="3041364" cy="339765"/>
            </a:xfrm>
            <a:prstGeom prst="rect">
              <a:avLst/>
            </a:prstGeom>
            <a:grpFill/>
          </p:spPr>
          <p:txBody>
            <a:bodyPr>
              <a:spAutoFit/>
            </a:bodyPr>
            <a:lstStyle/>
            <a:p>
              <a:pPr algn="l">
                <a:spcBef>
                  <a:spcPct val="50000"/>
                </a:spcBef>
                <a:defRPr/>
              </a:pPr>
              <a:r>
                <a:rPr lang="es-ES_tradnl" sz="1600" b="1" i="1" dirty="0">
                  <a:latin typeface="+mj-lt"/>
                </a:rPr>
                <a:t>DIBUJO EN INGENIERIA I</a:t>
              </a:r>
            </a:p>
          </p:txBody>
        </p:sp>
        <p:sp>
          <p:nvSpPr>
            <p:cNvPr id="23" name="22 Rectángulo"/>
            <p:cNvSpPr/>
            <p:nvPr/>
          </p:nvSpPr>
          <p:spPr>
            <a:xfrm>
              <a:off x="7884513" y="279211"/>
              <a:ext cx="1007967" cy="277031"/>
            </a:xfrm>
            <a:prstGeom prst="rect">
              <a:avLst/>
            </a:prstGeom>
            <a:grpFill/>
          </p:spPr>
          <p:txBody>
            <a:bodyPr>
              <a:spAutoFit/>
            </a:bodyPr>
            <a:lstStyle/>
            <a:p>
              <a:pPr algn="l">
                <a:spcBef>
                  <a:spcPct val="50000"/>
                </a:spcBef>
                <a:defRPr/>
              </a:pPr>
              <a:r>
                <a:rPr lang="es-ES" sz="1200" b="1" i="1" dirty="0"/>
                <a:t>CLASE  </a:t>
              </a:r>
              <a:r>
                <a:rPr lang="es-ES" sz="1200" b="1" i="1" dirty="0" smtClean="0"/>
                <a:t>6</a:t>
              </a:r>
              <a:endParaRPr lang="es-ES_tradnl" sz="1200" b="1" i="1" dirty="0">
                <a:latin typeface="+mj-lt"/>
              </a:endParaRPr>
            </a:p>
          </p:txBody>
        </p:sp>
      </p:grpSp>
      <p:sp>
        <p:nvSpPr>
          <p:cNvPr id="26" name="25 Rectángulo"/>
          <p:cNvSpPr/>
          <p:nvPr/>
        </p:nvSpPr>
        <p:spPr>
          <a:xfrm>
            <a:off x="7143768" y="476672"/>
            <a:ext cx="1467068" cy="276999"/>
          </a:xfrm>
          <a:prstGeom prst="rect">
            <a:avLst/>
          </a:prstGeom>
        </p:spPr>
        <p:txBody>
          <a:bodyPr wrap="none">
            <a:spAutoFit/>
          </a:bodyPr>
          <a:lstStyle/>
          <a:p>
            <a:pPr>
              <a:spcBef>
                <a:spcPct val="50000"/>
              </a:spcBef>
              <a:defRPr/>
            </a:pPr>
            <a:r>
              <a:rPr lang="es-ES_tradnl" sz="1200" b="1" i="1" dirty="0" smtClean="0"/>
              <a:t>PROYECCIONES</a:t>
            </a:r>
            <a:r>
              <a:rPr lang="es-ES" sz="1200" b="1" i="1" dirty="0" smtClean="0"/>
              <a:t>.</a:t>
            </a:r>
            <a:endParaRPr lang="es-ES" sz="1200" b="1" i="1" dirty="0"/>
          </a:p>
        </p:txBody>
      </p:sp>
      <p:sp>
        <p:nvSpPr>
          <p:cNvPr id="5" name="4 Elipse"/>
          <p:cNvSpPr/>
          <p:nvPr/>
        </p:nvSpPr>
        <p:spPr>
          <a:xfrm>
            <a:off x="8061194" y="2640807"/>
            <a:ext cx="366428" cy="2809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5" name="24 Elipse"/>
          <p:cNvSpPr/>
          <p:nvPr/>
        </p:nvSpPr>
        <p:spPr>
          <a:xfrm>
            <a:off x="8244408" y="4289574"/>
            <a:ext cx="366428" cy="14049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5 Rectángulo"/>
          <p:cNvSpPr/>
          <p:nvPr/>
        </p:nvSpPr>
        <p:spPr>
          <a:xfrm>
            <a:off x="0" y="1201738"/>
            <a:ext cx="3131840" cy="3693319"/>
          </a:xfrm>
          <a:prstGeom prst="rect">
            <a:avLst/>
          </a:prstGeom>
          <a:solidFill>
            <a:schemeClr val="bg1"/>
          </a:solidFill>
        </p:spPr>
        <p:txBody>
          <a:bodyPr wrap="square">
            <a:spAutoFit/>
          </a:bodyPr>
          <a:lstStyle/>
          <a:p>
            <a:pPr marL="361950" indent="-361950" algn="just"/>
            <a:r>
              <a:rPr lang="es-PE"/>
              <a:t>7.‐ Dibujar las </a:t>
            </a:r>
            <a:r>
              <a:rPr lang="es-PE" smtClean="0"/>
              <a:t>líneas ocultas </a:t>
            </a:r>
            <a:r>
              <a:rPr lang="es-PE"/>
              <a:t>y valorizar </a:t>
            </a:r>
            <a:r>
              <a:rPr lang="es-PE" smtClean="0"/>
              <a:t>las líneas </a:t>
            </a:r>
            <a:r>
              <a:rPr lang="es-PE"/>
              <a:t>visibles</a:t>
            </a:r>
            <a:r>
              <a:rPr lang="es-PE" smtClean="0"/>
              <a:t>.</a:t>
            </a:r>
          </a:p>
          <a:p>
            <a:pPr marL="361950" indent="-361950" algn="just"/>
            <a:endParaRPr lang="es-PE"/>
          </a:p>
          <a:p>
            <a:pPr marL="361950" indent="-361950"/>
            <a:r>
              <a:rPr lang="es-PE" smtClean="0"/>
              <a:t>8</a:t>
            </a:r>
            <a:r>
              <a:rPr lang="es-PE"/>
              <a:t>.‐ Rotular el título y </a:t>
            </a:r>
            <a:r>
              <a:rPr lang="es-PE" smtClean="0"/>
              <a:t>la  dentificación </a:t>
            </a:r>
            <a:r>
              <a:rPr lang="es-PE"/>
              <a:t>de cada </a:t>
            </a:r>
            <a:r>
              <a:rPr lang="es-PE" smtClean="0"/>
              <a:t>una de </a:t>
            </a:r>
            <a:r>
              <a:rPr lang="es-PE"/>
              <a:t>las vistas; </a:t>
            </a:r>
            <a:r>
              <a:rPr lang="es-PE" smtClean="0"/>
              <a:t>esta identificación debe rotularse </a:t>
            </a:r>
            <a:r>
              <a:rPr lang="es-PE"/>
              <a:t>en </a:t>
            </a:r>
            <a:r>
              <a:rPr lang="es-PE" smtClean="0"/>
              <a:t>el alineamiento </a:t>
            </a:r>
            <a:r>
              <a:rPr lang="es-PE"/>
              <a:t>izquierdo </a:t>
            </a:r>
            <a:r>
              <a:rPr lang="es-PE" smtClean="0"/>
              <a:t>de cada </a:t>
            </a:r>
            <a:r>
              <a:rPr lang="es-PE"/>
              <a:t>vista, para </a:t>
            </a:r>
            <a:r>
              <a:rPr lang="es-PE" smtClean="0"/>
              <a:t>uniformar la </a:t>
            </a:r>
            <a:r>
              <a:rPr lang="es-PE"/>
              <a:t>presentación.</a:t>
            </a:r>
          </a:p>
        </p:txBody>
      </p:sp>
      <p:pic>
        <p:nvPicPr>
          <p:cNvPr id="14541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46812" t="11999" r="2822" b="6069"/>
          <a:stretch/>
        </p:blipFill>
        <p:spPr bwMode="auto">
          <a:xfrm>
            <a:off x="3122427" y="753671"/>
            <a:ext cx="6004111" cy="6104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47796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3"/>
          <p:cNvGrpSpPr>
            <a:grpSpLocks noChangeAspect="1"/>
          </p:cNvGrpSpPr>
          <p:nvPr/>
        </p:nvGrpSpPr>
        <p:grpSpPr bwMode="auto">
          <a:xfrm>
            <a:off x="0" y="0"/>
            <a:ext cx="9144000" cy="3571875"/>
            <a:chOff x="0" y="0"/>
            <a:chExt cx="5760" cy="2250"/>
          </a:xfrm>
        </p:grpSpPr>
        <p:sp>
          <p:nvSpPr>
            <p:cNvPr id="12" name="AutoShape 62"/>
            <p:cNvSpPr>
              <a:spLocks noChangeAspect="1" noChangeArrowheads="1" noTextEdit="1"/>
            </p:cNvSpPr>
            <p:nvPr/>
          </p:nvSpPr>
          <p:spPr bwMode="auto">
            <a:xfrm>
              <a:off x="0" y="0"/>
              <a:ext cx="5760" cy="2250"/>
            </a:xfrm>
            <a:prstGeom prst="rect">
              <a:avLst/>
            </a:prstGeom>
            <a:noFill/>
            <a:ln w="9525">
              <a:noFill/>
              <a:miter lim="800000"/>
              <a:headEnd/>
              <a:tailEnd/>
            </a:ln>
          </p:spPr>
          <p:txBody>
            <a:bodyPr/>
            <a:lstStyle/>
            <a:p>
              <a:endParaRPr lang="es-ES"/>
            </a:p>
          </p:txBody>
        </p:sp>
        <p:sp>
          <p:nvSpPr>
            <p:cNvPr id="13" name="Freeform 64"/>
            <p:cNvSpPr>
              <a:spLocks/>
            </p:cNvSpPr>
            <p:nvPr/>
          </p:nvSpPr>
          <p:spPr bwMode="auto">
            <a:xfrm>
              <a:off x="9" y="9"/>
              <a:ext cx="5740" cy="1955"/>
            </a:xfrm>
            <a:custGeom>
              <a:avLst/>
              <a:gdLst/>
              <a:ahLst/>
              <a:cxnLst>
                <a:cxn ang="0">
                  <a:pos x="0" y="0"/>
                </a:cxn>
                <a:cxn ang="0">
                  <a:pos x="1214" y="0"/>
                </a:cxn>
                <a:cxn ang="0">
                  <a:pos x="1214" y="52"/>
                </a:cxn>
                <a:cxn ang="0">
                  <a:pos x="384" y="216"/>
                </a:cxn>
                <a:cxn ang="0">
                  <a:pos x="0" y="452"/>
                </a:cxn>
                <a:cxn ang="0">
                  <a:pos x="0" y="0"/>
                </a:cxn>
              </a:cxnLst>
              <a:rect l="0" t="0" r="r" b="b"/>
              <a:pathLst>
                <a:path w="1214" h="452">
                  <a:moveTo>
                    <a:pt x="0" y="0"/>
                  </a:moveTo>
                  <a:lnTo>
                    <a:pt x="1214" y="0"/>
                  </a:lnTo>
                  <a:lnTo>
                    <a:pt x="1214" y="52"/>
                  </a:lnTo>
                  <a:lnTo>
                    <a:pt x="384" y="216"/>
                  </a:lnTo>
                  <a:lnTo>
                    <a:pt x="0" y="452"/>
                  </a:lnTo>
                  <a:lnTo>
                    <a:pt x="0" y="0"/>
                  </a:lnTo>
                  <a:close/>
                </a:path>
              </a:pathLst>
            </a:custGeom>
            <a:solidFill>
              <a:schemeClr val="bg1">
                <a:lumMod val="95000"/>
              </a:schemeClr>
            </a:solidFill>
            <a:ln w="9525">
              <a:noFill/>
              <a:round/>
              <a:headEnd/>
              <a:tailEnd/>
            </a:ln>
          </p:spPr>
          <p:txBody>
            <a:bodyPr/>
            <a:lstStyle/>
            <a:p>
              <a:pPr>
                <a:defRPr/>
              </a:pPr>
              <a:endParaRPr lang="es-ES"/>
            </a:p>
          </p:txBody>
        </p:sp>
        <p:sp>
          <p:nvSpPr>
            <p:cNvPr id="14" name="Freeform 65"/>
            <p:cNvSpPr>
              <a:spLocks/>
            </p:cNvSpPr>
            <p:nvPr/>
          </p:nvSpPr>
          <p:spPr bwMode="auto">
            <a:xfrm>
              <a:off x="9" y="9"/>
              <a:ext cx="5740" cy="2228"/>
            </a:xfrm>
            <a:custGeom>
              <a:avLst/>
              <a:gdLst/>
              <a:ahLst/>
              <a:cxnLst>
                <a:cxn ang="0">
                  <a:pos x="0" y="0"/>
                </a:cxn>
                <a:cxn ang="0">
                  <a:pos x="1214" y="0"/>
                </a:cxn>
                <a:cxn ang="0">
                  <a:pos x="1214" y="46"/>
                </a:cxn>
                <a:cxn ang="0">
                  <a:pos x="372" y="171"/>
                </a:cxn>
                <a:cxn ang="0">
                  <a:pos x="0" y="515"/>
                </a:cxn>
                <a:cxn ang="0">
                  <a:pos x="0" y="0"/>
                </a:cxn>
              </a:cxnLst>
              <a:rect l="0" t="0" r="r" b="b"/>
              <a:pathLst>
                <a:path w="1214" h="515">
                  <a:moveTo>
                    <a:pt x="0" y="0"/>
                  </a:moveTo>
                  <a:lnTo>
                    <a:pt x="1214" y="0"/>
                  </a:lnTo>
                  <a:lnTo>
                    <a:pt x="1214" y="46"/>
                  </a:lnTo>
                  <a:lnTo>
                    <a:pt x="372" y="171"/>
                  </a:lnTo>
                  <a:lnTo>
                    <a:pt x="0" y="515"/>
                  </a:lnTo>
                  <a:lnTo>
                    <a:pt x="0" y="0"/>
                  </a:lnTo>
                  <a:close/>
                </a:path>
              </a:pathLst>
            </a:custGeom>
            <a:solidFill>
              <a:schemeClr val="bg1">
                <a:lumMod val="85000"/>
              </a:schemeClr>
            </a:solidFill>
            <a:ln w="9525">
              <a:noFill/>
              <a:round/>
              <a:headEnd/>
              <a:tailEnd/>
            </a:ln>
          </p:spPr>
          <p:txBody>
            <a:bodyPr/>
            <a:lstStyle/>
            <a:p>
              <a:pPr>
                <a:defRPr/>
              </a:pPr>
              <a:endParaRPr lang="es-ES"/>
            </a:p>
          </p:txBody>
        </p:sp>
        <p:sp>
          <p:nvSpPr>
            <p:cNvPr id="15" name="Freeform 66"/>
            <p:cNvSpPr>
              <a:spLocks/>
            </p:cNvSpPr>
            <p:nvPr/>
          </p:nvSpPr>
          <p:spPr bwMode="auto">
            <a:xfrm>
              <a:off x="9" y="9"/>
              <a:ext cx="5740" cy="2228"/>
            </a:xfrm>
            <a:custGeom>
              <a:avLst/>
              <a:gdLst>
                <a:gd name="T0" fmla="*/ 0 w 1214"/>
                <a:gd name="T1" fmla="*/ 0 h 515"/>
                <a:gd name="T2" fmla="*/ 27140 w 1214"/>
                <a:gd name="T3" fmla="*/ 0 h 515"/>
                <a:gd name="T4" fmla="*/ 27140 w 1214"/>
                <a:gd name="T5" fmla="*/ 861 h 515"/>
                <a:gd name="T6" fmla="*/ 8317 w 1214"/>
                <a:gd name="T7" fmla="*/ 3201 h 515"/>
                <a:gd name="T8" fmla="*/ 0 w 1214"/>
                <a:gd name="T9" fmla="*/ 9639 h 515"/>
                <a:gd name="T10" fmla="*/ 0 w 1214"/>
                <a:gd name="T11" fmla="*/ 0 h 515"/>
                <a:gd name="T12" fmla="*/ 0 60000 65536"/>
                <a:gd name="T13" fmla="*/ 0 60000 65536"/>
                <a:gd name="T14" fmla="*/ 0 60000 65536"/>
                <a:gd name="T15" fmla="*/ 0 60000 65536"/>
                <a:gd name="T16" fmla="*/ 0 60000 65536"/>
                <a:gd name="T17" fmla="*/ 0 60000 65536"/>
                <a:gd name="T18" fmla="*/ 0 w 1214"/>
                <a:gd name="T19" fmla="*/ 0 h 515"/>
                <a:gd name="T20" fmla="*/ 1214 w 1214"/>
                <a:gd name="T21" fmla="*/ 515 h 515"/>
              </a:gdLst>
              <a:ahLst/>
              <a:cxnLst>
                <a:cxn ang="T12">
                  <a:pos x="T0" y="T1"/>
                </a:cxn>
                <a:cxn ang="T13">
                  <a:pos x="T2" y="T3"/>
                </a:cxn>
                <a:cxn ang="T14">
                  <a:pos x="T4" y="T5"/>
                </a:cxn>
                <a:cxn ang="T15">
                  <a:pos x="T6" y="T7"/>
                </a:cxn>
                <a:cxn ang="T16">
                  <a:pos x="T8" y="T9"/>
                </a:cxn>
                <a:cxn ang="T17">
                  <a:pos x="T10" y="T11"/>
                </a:cxn>
              </a:cxnLst>
              <a:rect l="T18" t="T19" r="T20" b="T21"/>
              <a:pathLst>
                <a:path w="1214" h="515">
                  <a:moveTo>
                    <a:pt x="0" y="0"/>
                  </a:moveTo>
                  <a:lnTo>
                    <a:pt x="1214" y="0"/>
                  </a:lnTo>
                  <a:lnTo>
                    <a:pt x="1214" y="46"/>
                  </a:lnTo>
                  <a:lnTo>
                    <a:pt x="372" y="171"/>
                  </a:lnTo>
                  <a:lnTo>
                    <a:pt x="0" y="515"/>
                  </a:lnTo>
                  <a:lnTo>
                    <a:pt x="0" y="0"/>
                  </a:lnTo>
                  <a:close/>
                </a:path>
              </a:pathLst>
            </a:custGeom>
            <a:noFill/>
            <a:ln w="0">
              <a:solidFill>
                <a:srgbClr val="FFFFFF"/>
              </a:solidFill>
              <a:round/>
              <a:headEnd/>
              <a:tailEnd/>
            </a:ln>
          </p:spPr>
          <p:txBody>
            <a:bodyPr/>
            <a:lstStyle/>
            <a:p>
              <a:endParaRPr lang="es-PE"/>
            </a:p>
          </p:txBody>
        </p:sp>
        <p:sp>
          <p:nvSpPr>
            <p:cNvPr id="16" name="Freeform 67"/>
            <p:cNvSpPr>
              <a:spLocks/>
            </p:cNvSpPr>
            <p:nvPr/>
          </p:nvSpPr>
          <p:spPr bwMode="auto">
            <a:xfrm>
              <a:off x="903" y="61"/>
              <a:ext cx="4846" cy="696"/>
            </a:xfrm>
            <a:custGeom>
              <a:avLst/>
              <a:gdLst/>
              <a:ahLst/>
              <a:cxnLst>
                <a:cxn ang="0">
                  <a:pos x="0" y="161"/>
                </a:cxn>
                <a:cxn ang="0">
                  <a:pos x="161" y="1"/>
                </a:cxn>
                <a:cxn ang="0">
                  <a:pos x="1025" y="0"/>
                </a:cxn>
                <a:cxn ang="0">
                  <a:pos x="1025" y="15"/>
                </a:cxn>
                <a:cxn ang="0">
                  <a:pos x="261" y="67"/>
                </a:cxn>
                <a:cxn ang="0">
                  <a:pos x="161" y="140"/>
                </a:cxn>
                <a:cxn ang="0">
                  <a:pos x="0" y="161"/>
                </a:cxn>
              </a:cxnLst>
              <a:rect l="0" t="0" r="r" b="b"/>
              <a:pathLst>
                <a:path w="1025" h="161">
                  <a:moveTo>
                    <a:pt x="0" y="161"/>
                  </a:moveTo>
                  <a:lnTo>
                    <a:pt x="161" y="1"/>
                  </a:lnTo>
                  <a:lnTo>
                    <a:pt x="1025" y="0"/>
                  </a:lnTo>
                  <a:lnTo>
                    <a:pt x="1025" y="15"/>
                  </a:lnTo>
                  <a:lnTo>
                    <a:pt x="261" y="67"/>
                  </a:lnTo>
                  <a:lnTo>
                    <a:pt x="161" y="140"/>
                  </a:lnTo>
                  <a:lnTo>
                    <a:pt x="0" y="161"/>
                  </a:lnTo>
                  <a:close/>
                </a:path>
              </a:pathLst>
            </a:custGeom>
            <a:solidFill>
              <a:schemeClr val="bg1">
                <a:lumMod val="75000"/>
              </a:schemeClr>
            </a:solidFill>
            <a:ln w="9525">
              <a:noFill/>
              <a:round/>
              <a:headEnd/>
              <a:tailEnd/>
            </a:ln>
          </p:spPr>
          <p:txBody>
            <a:bodyPr/>
            <a:lstStyle/>
            <a:p>
              <a:pPr>
                <a:defRPr/>
              </a:pPr>
              <a:endParaRPr lang="es-ES"/>
            </a:p>
          </p:txBody>
        </p:sp>
        <p:sp>
          <p:nvSpPr>
            <p:cNvPr id="17" name="Freeform 68"/>
            <p:cNvSpPr>
              <a:spLocks/>
            </p:cNvSpPr>
            <p:nvPr/>
          </p:nvSpPr>
          <p:spPr bwMode="auto">
            <a:xfrm>
              <a:off x="9" y="61"/>
              <a:ext cx="5740" cy="1514"/>
            </a:xfrm>
            <a:custGeom>
              <a:avLst/>
              <a:gdLst>
                <a:gd name="T0" fmla="*/ 27140 w 1214"/>
                <a:gd name="T1" fmla="*/ 0 h 350"/>
                <a:gd name="T2" fmla="*/ 7825 w 1214"/>
                <a:gd name="T3" fmla="*/ 0 h 350"/>
                <a:gd name="T4" fmla="*/ 0 w 1214"/>
                <a:gd name="T5" fmla="*/ 6549 h 350"/>
                <a:gd name="T6" fmla="*/ 0 60000 65536"/>
                <a:gd name="T7" fmla="*/ 0 60000 65536"/>
                <a:gd name="T8" fmla="*/ 0 60000 65536"/>
                <a:gd name="T9" fmla="*/ 0 w 1214"/>
                <a:gd name="T10" fmla="*/ 0 h 350"/>
                <a:gd name="T11" fmla="*/ 1214 w 1214"/>
                <a:gd name="T12" fmla="*/ 350 h 350"/>
              </a:gdLst>
              <a:ahLst/>
              <a:cxnLst>
                <a:cxn ang="T6">
                  <a:pos x="T0" y="T1"/>
                </a:cxn>
                <a:cxn ang="T7">
                  <a:pos x="T2" y="T3"/>
                </a:cxn>
                <a:cxn ang="T8">
                  <a:pos x="T4" y="T5"/>
                </a:cxn>
              </a:cxnLst>
              <a:rect l="T9" t="T10" r="T11" b="T12"/>
              <a:pathLst>
                <a:path w="1214" h="350">
                  <a:moveTo>
                    <a:pt x="1214" y="0"/>
                  </a:moveTo>
                  <a:lnTo>
                    <a:pt x="350" y="0"/>
                  </a:lnTo>
                  <a:lnTo>
                    <a:pt x="0" y="350"/>
                  </a:lnTo>
                </a:path>
              </a:pathLst>
            </a:custGeom>
            <a:noFill/>
            <a:ln w="0">
              <a:solidFill>
                <a:srgbClr val="FFFFFF"/>
              </a:solidFill>
              <a:round/>
              <a:headEnd/>
              <a:tailEnd/>
            </a:ln>
          </p:spPr>
          <p:txBody>
            <a:bodyPr/>
            <a:lstStyle/>
            <a:p>
              <a:endParaRPr lang="es-PE"/>
            </a:p>
          </p:txBody>
        </p:sp>
        <p:sp>
          <p:nvSpPr>
            <p:cNvPr id="18" name="Freeform 69"/>
            <p:cNvSpPr>
              <a:spLocks/>
            </p:cNvSpPr>
            <p:nvPr/>
          </p:nvSpPr>
          <p:spPr bwMode="auto">
            <a:xfrm>
              <a:off x="9" y="125"/>
              <a:ext cx="5740" cy="1627"/>
            </a:xfrm>
            <a:custGeom>
              <a:avLst/>
              <a:gdLst>
                <a:gd name="T0" fmla="*/ 0 w 1214"/>
                <a:gd name="T1" fmla="*/ 7040 h 376"/>
                <a:gd name="T2" fmla="*/ 10014 w 1214"/>
                <a:gd name="T3" fmla="*/ 991 h 376"/>
                <a:gd name="T4" fmla="*/ 27140 w 1214"/>
                <a:gd name="T5" fmla="*/ 0 h 376"/>
                <a:gd name="T6" fmla="*/ 0 60000 65536"/>
                <a:gd name="T7" fmla="*/ 0 60000 65536"/>
                <a:gd name="T8" fmla="*/ 0 60000 65536"/>
                <a:gd name="T9" fmla="*/ 0 w 1214"/>
                <a:gd name="T10" fmla="*/ 0 h 376"/>
                <a:gd name="T11" fmla="*/ 1214 w 1214"/>
                <a:gd name="T12" fmla="*/ 376 h 376"/>
              </a:gdLst>
              <a:ahLst/>
              <a:cxnLst>
                <a:cxn ang="T6">
                  <a:pos x="T0" y="T1"/>
                </a:cxn>
                <a:cxn ang="T7">
                  <a:pos x="T2" y="T3"/>
                </a:cxn>
                <a:cxn ang="T8">
                  <a:pos x="T4" y="T5"/>
                </a:cxn>
              </a:cxnLst>
              <a:rect l="T9" t="T10" r="T11" b="T12"/>
              <a:pathLst>
                <a:path w="1214" h="376">
                  <a:moveTo>
                    <a:pt x="0" y="376"/>
                  </a:moveTo>
                  <a:lnTo>
                    <a:pt x="448" y="53"/>
                  </a:lnTo>
                  <a:lnTo>
                    <a:pt x="1214" y="0"/>
                  </a:lnTo>
                </a:path>
              </a:pathLst>
            </a:custGeom>
            <a:noFill/>
            <a:ln w="0">
              <a:solidFill>
                <a:srgbClr val="FFFFFF"/>
              </a:solidFill>
              <a:round/>
              <a:headEnd/>
              <a:tailEnd/>
            </a:ln>
          </p:spPr>
          <p:txBody>
            <a:bodyPr/>
            <a:lstStyle/>
            <a:p>
              <a:endParaRPr lang="es-PE"/>
            </a:p>
          </p:txBody>
        </p:sp>
        <p:sp>
          <p:nvSpPr>
            <p:cNvPr id="19" name="Freeform 70"/>
            <p:cNvSpPr>
              <a:spLocks/>
            </p:cNvSpPr>
            <p:nvPr/>
          </p:nvSpPr>
          <p:spPr bwMode="auto">
            <a:xfrm>
              <a:off x="9" y="177"/>
              <a:ext cx="5740" cy="1787"/>
            </a:xfrm>
            <a:custGeom>
              <a:avLst/>
              <a:gdLst>
                <a:gd name="T0" fmla="*/ 0 w 1214"/>
                <a:gd name="T1" fmla="*/ 7732 h 413"/>
                <a:gd name="T2" fmla="*/ 2435 w 1214"/>
                <a:gd name="T3" fmla="*/ 2713 h 413"/>
                <a:gd name="T4" fmla="*/ 27140 w 1214"/>
                <a:gd name="T5" fmla="*/ 0 h 413"/>
                <a:gd name="T6" fmla="*/ 0 60000 65536"/>
                <a:gd name="T7" fmla="*/ 0 60000 65536"/>
                <a:gd name="T8" fmla="*/ 0 60000 65536"/>
                <a:gd name="T9" fmla="*/ 0 w 1214"/>
                <a:gd name="T10" fmla="*/ 0 h 413"/>
                <a:gd name="T11" fmla="*/ 1214 w 1214"/>
                <a:gd name="T12" fmla="*/ 413 h 413"/>
              </a:gdLst>
              <a:ahLst/>
              <a:cxnLst>
                <a:cxn ang="T6">
                  <a:pos x="T0" y="T1"/>
                </a:cxn>
                <a:cxn ang="T7">
                  <a:pos x="T2" y="T3"/>
                </a:cxn>
                <a:cxn ang="T8">
                  <a:pos x="T4" y="T5"/>
                </a:cxn>
              </a:cxnLst>
              <a:rect l="T9" t="T10" r="T11" b="T12"/>
              <a:pathLst>
                <a:path w="1214" h="413">
                  <a:moveTo>
                    <a:pt x="0" y="413"/>
                  </a:moveTo>
                  <a:lnTo>
                    <a:pt x="109" y="145"/>
                  </a:lnTo>
                  <a:lnTo>
                    <a:pt x="1214" y="0"/>
                  </a:lnTo>
                </a:path>
              </a:pathLst>
            </a:custGeom>
            <a:noFill/>
            <a:ln w="0">
              <a:solidFill>
                <a:srgbClr val="FFFFFF"/>
              </a:solidFill>
              <a:round/>
              <a:headEnd/>
              <a:tailEnd/>
            </a:ln>
          </p:spPr>
          <p:txBody>
            <a:bodyPr/>
            <a:lstStyle/>
            <a:p>
              <a:endParaRPr lang="es-PE"/>
            </a:p>
          </p:txBody>
        </p:sp>
      </p:grpSp>
      <p:grpSp>
        <p:nvGrpSpPr>
          <p:cNvPr id="3" name="10 Grupo"/>
          <p:cNvGrpSpPr>
            <a:grpSpLocks/>
          </p:cNvGrpSpPr>
          <p:nvPr/>
        </p:nvGrpSpPr>
        <p:grpSpPr bwMode="auto">
          <a:xfrm>
            <a:off x="179388" y="119063"/>
            <a:ext cx="8713787" cy="828675"/>
            <a:chOff x="179512" y="118855"/>
            <a:chExt cx="8712968" cy="828772"/>
          </a:xfrm>
          <a:noFill/>
        </p:grpSpPr>
        <p:graphicFrame>
          <p:nvGraphicFramePr>
            <p:cNvPr id="21" name="11 Objeto"/>
            <p:cNvGraphicFramePr>
              <a:graphicFrameLocks noChangeAspect="1"/>
            </p:cNvGraphicFramePr>
            <p:nvPr/>
          </p:nvGraphicFramePr>
          <p:xfrm>
            <a:off x="179512" y="118855"/>
            <a:ext cx="720080" cy="828772"/>
          </p:xfrm>
          <a:graphic>
            <a:graphicData uri="http://schemas.openxmlformats.org/presentationml/2006/ole">
              <mc:AlternateContent xmlns:mc="http://schemas.openxmlformats.org/markup-compatibility/2006">
                <mc:Choice xmlns:v="urn:schemas-microsoft-com:vml" Requires="v">
                  <p:oleObj spid="_x0000_s146452" r:id="rId4" imgW="2663848" imgH="3592373" progId="">
                    <p:embed/>
                  </p:oleObj>
                </mc:Choice>
                <mc:Fallback>
                  <p:oleObj r:id="rId4" imgW="2663848" imgH="3592373" progId="">
                    <p:embed/>
                    <p:pic>
                      <p:nvPicPr>
                        <p:cNvPr id="0"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18855"/>
                          <a:ext cx="720080" cy="828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21 Rectángulo"/>
            <p:cNvSpPr/>
            <p:nvPr/>
          </p:nvSpPr>
          <p:spPr>
            <a:xfrm>
              <a:off x="900169" y="279211"/>
              <a:ext cx="3041364" cy="339765"/>
            </a:xfrm>
            <a:prstGeom prst="rect">
              <a:avLst/>
            </a:prstGeom>
            <a:grpFill/>
          </p:spPr>
          <p:txBody>
            <a:bodyPr>
              <a:spAutoFit/>
            </a:bodyPr>
            <a:lstStyle/>
            <a:p>
              <a:pPr algn="l">
                <a:spcBef>
                  <a:spcPct val="50000"/>
                </a:spcBef>
                <a:defRPr/>
              </a:pPr>
              <a:r>
                <a:rPr lang="es-ES_tradnl" sz="1600" b="1" i="1" dirty="0">
                  <a:latin typeface="+mj-lt"/>
                </a:rPr>
                <a:t>DIBUJO EN INGENIERIA I</a:t>
              </a:r>
            </a:p>
          </p:txBody>
        </p:sp>
        <p:sp>
          <p:nvSpPr>
            <p:cNvPr id="23" name="22 Rectángulo"/>
            <p:cNvSpPr/>
            <p:nvPr/>
          </p:nvSpPr>
          <p:spPr>
            <a:xfrm>
              <a:off x="7884513" y="279211"/>
              <a:ext cx="1007967" cy="277031"/>
            </a:xfrm>
            <a:prstGeom prst="rect">
              <a:avLst/>
            </a:prstGeom>
            <a:grpFill/>
          </p:spPr>
          <p:txBody>
            <a:bodyPr>
              <a:spAutoFit/>
            </a:bodyPr>
            <a:lstStyle/>
            <a:p>
              <a:pPr algn="l">
                <a:spcBef>
                  <a:spcPct val="50000"/>
                </a:spcBef>
                <a:defRPr/>
              </a:pPr>
              <a:r>
                <a:rPr lang="es-ES" sz="1200" b="1" i="1" dirty="0"/>
                <a:t>CLASE  </a:t>
              </a:r>
              <a:r>
                <a:rPr lang="es-ES" sz="1200" b="1" i="1" dirty="0" smtClean="0"/>
                <a:t>6</a:t>
              </a:r>
              <a:endParaRPr lang="es-ES_tradnl" sz="1200" b="1" i="1" dirty="0">
                <a:latin typeface="+mj-lt"/>
              </a:endParaRPr>
            </a:p>
          </p:txBody>
        </p:sp>
      </p:grpSp>
      <p:sp>
        <p:nvSpPr>
          <p:cNvPr id="26" name="25 Rectángulo"/>
          <p:cNvSpPr/>
          <p:nvPr/>
        </p:nvSpPr>
        <p:spPr>
          <a:xfrm>
            <a:off x="7143768" y="476672"/>
            <a:ext cx="1467068" cy="276999"/>
          </a:xfrm>
          <a:prstGeom prst="rect">
            <a:avLst/>
          </a:prstGeom>
        </p:spPr>
        <p:txBody>
          <a:bodyPr wrap="none">
            <a:spAutoFit/>
          </a:bodyPr>
          <a:lstStyle/>
          <a:p>
            <a:pPr>
              <a:spcBef>
                <a:spcPct val="50000"/>
              </a:spcBef>
              <a:defRPr/>
            </a:pPr>
            <a:r>
              <a:rPr lang="es-ES_tradnl" sz="1200" b="1" i="1" dirty="0" smtClean="0"/>
              <a:t>PROYECCIONES</a:t>
            </a:r>
            <a:r>
              <a:rPr lang="es-ES" sz="1200" b="1" i="1" dirty="0" smtClean="0"/>
              <a:t>.</a:t>
            </a:r>
            <a:endParaRPr lang="es-ES" sz="1200" b="1" i="1" dirty="0"/>
          </a:p>
        </p:txBody>
      </p:sp>
      <p:sp>
        <p:nvSpPr>
          <p:cNvPr id="5" name="4 Elipse"/>
          <p:cNvSpPr/>
          <p:nvPr/>
        </p:nvSpPr>
        <p:spPr>
          <a:xfrm>
            <a:off x="8061194" y="2640807"/>
            <a:ext cx="366428" cy="2809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5" name="24 Elipse"/>
          <p:cNvSpPr/>
          <p:nvPr/>
        </p:nvSpPr>
        <p:spPr>
          <a:xfrm>
            <a:off x="8244408" y="4289574"/>
            <a:ext cx="366428" cy="14049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5 Rectángulo"/>
          <p:cNvSpPr/>
          <p:nvPr/>
        </p:nvSpPr>
        <p:spPr>
          <a:xfrm>
            <a:off x="0" y="882736"/>
            <a:ext cx="3924216" cy="4887492"/>
          </a:xfrm>
          <a:prstGeom prst="rect">
            <a:avLst/>
          </a:prstGeom>
          <a:solidFill>
            <a:schemeClr val="bg1"/>
          </a:solidFill>
        </p:spPr>
        <p:txBody>
          <a:bodyPr wrap="square">
            <a:spAutoFit/>
          </a:bodyPr>
          <a:lstStyle/>
          <a:p>
            <a:pPr>
              <a:lnSpc>
                <a:spcPct val="120000"/>
              </a:lnSpc>
              <a:spcBef>
                <a:spcPts val="600"/>
              </a:spcBef>
            </a:pPr>
            <a:r>
              <a:rPr lang="es-PE" smtClean="0"/>
              <a:t>9.- Acotar </a:t>
            </a:r>
            <a:r>
              <a:rPr lang="es-PE"/>
              <a:t>el dibujo e </a:t>
            </a:r>
            <a:r>
              <a:rPr lang="es-PE" smtClean="0"/>
              <a:t>indicar la </a:t>
            </a:r>
            <a:r>
              <a:rPr lang="es-PE"/>
              <a:t>escala </a:t>
            </a:r>
            <a:r>
              <a:rPr lang="es-PE" smtClean="0"/>
              <a:t>utilizada. El acotado se </a:t>
            </a:r>
            <a:r>
              <a:rPr lang="es-PE"/>
              <a:t>hace en el espacio </a:t>
            </a:r>
            <a:r>
              <a:rPr lang="es-PE" smtClean="0"/>
              <a:t>dejado entre </a:t>
            </a:r>
            <a:r>
              <a:rPr lang="es-PE"/>
              <a:t>las vistas, según se </a:t>
            </a:r>
            <a:r>
              <a:rPr lang="es-PE" smtClean="0"/>
              <a:t>dijo anteriormente</a:t>
            </a:r>
            <a:r>
              <a:rPr lang="es-PE"/>
              <a:t>.</a:t>
            </a:r>
          </a:p>
          <a:p>
            <a:pPr>
              <a:lnSpc>
                <a:spcPct val="120000"/>
              </a:lnSpc>
              <a:spcBef>
                <a:spcPts val="600"/>
              </a:spcBef>
            </a:pPr>
            <a:r>
              <a:rPr lang="es-PE" b="1" smtClean="0"/>
              <a:t>No </a:t>
            </a:r>
            <a:r>
              <a:rPr lang="es-PE" b="1"/>
              <a:t>deben </a:t>
            </a:r>
            <a:r>
              <a:rPr lang="es-PE" b="1" smtClean="0"/>
              <a:t>repetirse medidas</a:t>
            </a:r>
            <a:r>
              <a:rPr lang="es-PE"/>
              <a:t>, en su lugar </a:t>
            </a:r>
            <a:r>
              <a:rPr lang="es-PE" smtClean="0"/>
              <a:t>se puede </a:t>
            </a:r>
            <a:r>
              <a:rPr lang="es-PE"/>
              <a:t>totalizar. </a:t>
            </a:r>
            <a:endParaRPr lang="es-PE" smtClean="0"/>
          </a:p>
          <a:p>
            <a:pPr>
              <a:lnSpc>
                <a:spcPct val="120000"/>
              </a:lnSpc>
              <a:spcBef>
                <a:spcPts val="600"/>
              </a:spcBef>
            </a:pPr>
            <a:r>
              <a:rPr lang="es-PE" smtClean="0"/>
              <a:t>Las </a:t>
            </a:r>
            <a:r>
              <a:rPr lang="es-PE"/>
              <a:t>líneas </a:t>
            </a:r>
            <a:r>
              <a:rPr lang="es-PE" smtClean="0"/>
              <a:t>de acotamiento </a:t>
            </a:r>
            <a:r>
              <a:rPr lang="es-PE"/>
              <a:t>deben </a:t>
            </a:r>
            <a:r>
              <a:rPr lang="es-PE" smtClean="0"/>
              <a:t>estar centradas </a:t>
            </a:r>
            <a:r>
              <a:rPr lang="es-PE"/>
              <a:t>en el </a:t>
            </a:r>
            <a:r>
              <a:rPr lang="es-PE" smtClean="0"/>
              <a:t>espacio dejado </a:t>
            </a:r>
            <a:r>
              <a:rPr lang="es-PE"/>
              <a:t>entre las vistas. </a:t>
            </a:r>
            <a:r>
              <a:rPr lang="es-PE" smtClean="0"/>
              <a:t>Las líneas </a:t>
            </a:r>
            <a:r>
              <a:rPr lang="es-PE"/>
              <a:t>de extensión </a:t>
            </a:r>
            <a:r>
              <a:rPr lang="es-PE" smtClean="0"/>
              <a:t>deben separarse </a:t>
            </a:r>
            <a:r>
              <a:rPr lang="es-PE"/>
              <a:t>de las vistas 2 </a:t>
            </a:r>
            <a:r>
              <a:rPr lang="es-PE" smtClean="0"/>
              <a:t>mm.</a:t>
            </a:r>
          </a:p>
          <a:p>
            <a:pPr>
              <a:spcBef>
                <a:spcPts val="600"/>
              </a:spcBef>
            </a:pPr>
            <a:endParaRPr lang="es-PE" smtClean="0"/>
          </a:p>
          <a:p>
            <a:pPr>
              <a:spcBef>
                <a:spcPts val="600"/>
              </a:spcBef>
            </a:pPr>
            <a:r>
              <a:rPr lang="es-PE" smtClean="0"/>
              <a:t>10</a:t>
            </a:r>
            <a:r>
              <a:rPr lang="es-PE"/>
              <a:t>.‐ Revisar y comprobar </a:t>
            </a:r>
            <a:r>
              <a:rPr lang="es-PE" smtClean="0"/>
              <a:t>el dibujo </a:t>
            </a:r>
            <a:r>
              <a:rPr lang="es-PE"/>
              <a:t>cuidadosamente</a:t>
            </a:r>
          </a:p>
        </p:txBody>
      </p:sp>
      <p:pic>
        <p:nvPicPr>
          <p:cNvPr id="14643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45388" t="14068" r="3922" b="5449"/>
          <a:stretch/>
        </p:blipFill>
        <p:spPr bwMode="auto">
          <a:xfrm>
            <a:off x="3924216" y="908720"/>
            <a:ext cx="5040272" cy="50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67858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3"/>
          <p:cNvGrpSpPr>
            <a:grpSpLocks noChangeAspect="1"/>
          </p:cNvGrpSpPr>
          <p:nvPr/>
        </p:nvGrpSpPr>
        <p:grpSpPr bwMode="auto">
          <a:xfrm>
            <a:off x="-17462" y="-23235"/>
            <a:ext cx="9144000" cy="3452235"/>
            <a:chOff x="0" y="0"/>
            <a:chExt cx="5760" cy="2250"/>
          </a:xfrm>
        </p:grpSpPr>
        <p:sp>
          <p:nvSpPr>
            <p:cNvPr id="12" name="AutoShape 62"/>
            <p:cNvSpPr>
              <a:spLocks noChangeAspect="1" noChangeArrowheads="1" noTextEdit="1"/>
            </p:cNvSpPr>
            <p:nvPr/>
          </p:nvSpPr>
          <p:spPr bwMode="auto">
            <a:xfrm>
              <a:off x="0" y="0"/>
              <a:ext cx="5760" cy="2250"/>
            </a:xfrm>
            <a:prstGeom prst="rect">
              <a:avLst/>
            </a:prstGeom>
            <a:noFill/>
            <a:ln w="9525">
              <a:noFill/>
              <a:miter lim="800000"/>
              <a:headEnd/>
              <a:tailEnd/>
            </a:ln>
          </p:spPr>
          <p:txBody>
            <a:bodyPr/>
            <a:lstStyle/>
            <a:p>
              <a:endParaRPr lang="es-ES"/>
            </a:p>
          </p:txBody>
        </p:sp>
        <p:sp>
          <p:nvSpPr>
            <p:cNvPr id="13" name="Freeform 64"/>
            <p:cNvSpPr>
              <a:spLocks/>
            </p:cNvSpPr>
            <p:nvPr/>
          </p:nvSpPr>
          <p:spPr bwMode="auto">
            <a:xfrm>
              <a:off x="9" y="9"/>
              <a:ext cx="5740" cy="1955"/>
            </a:xfrm>
            <a:custGeom>
              <a:avLst/>
              <a:gdLst/>
              <a:ahLst/>
              <a:cxnLst>
                <a:cxn ang="0">
                  <a:pos x="0" y="0"/>
                </a:cxn>
                <a:cxn ang="0">
                  <a:pos x="1214" y="0"/>
                </a:cxn>
                <a:cxn ang="0">
                  <a:pos x="1214" y="52"/>
                </a:cxn>
                <a:cxn ang="0">
                  <a:pos x="384" y="216"/>
                </a:cxn>
                <a:cxn ang="0">
                  <a:pos x="0" y="452"/>
                </a:cxn>
                <a:cxn ang="0">
                  <a:pos x="0" y="0"/>
                </a:cxn>
              </a:cxnLst>
              <a:rect l="0" t="0" r="r" b="b"/>
              <a:pathLst>
                <a:path w="1214" h="452">
                  <a:moveTo>
                    <a:pt x="0" y="0"/>
                  </a:moveTo>
                  <a:lnTo>
                    <a:pt x="1214" y="0"/>
                  </a:lnTo>
                  <a:lnTo>
                    <a:pt x="1214" y="52"/>
                  </a:lnTo>
                  <a:lnTo>
                    <a:pt x="384" y="216"/>
                  </a:lnTo>
                  <a:lnTo>
                    <a:pt x="0" y="452"/>
                  </a:lnTo>
                  <a:lnTo>
                    <a:pt x="0" y="0"/>
                  </a:lnTo>
                  <a:close/>
                </a:path>
              </a:pathLst>
            </a:custGeom>
            <a:solidFill>
              <a:schemeClr val="bg1">
                <a:lumMod val="95000"/>
              </a:schemeClr>
            </a:solidFill>
            <a:ln w="9525">
              <a:noFill/>
              <a:round/>
              <a:headEnd/>
              <a:tailEnd/>
            </a:ln>
          </p:spPr>
          <p:txBody>
            <a:bodyPr/>
            <a:lstStyle/>
            <a:p>
              <a:pPr>
                <a:defRPr/>
              </a:pPr>
              <a:endParaRPr lang="es-ES"/>
            </a:p>
          </p:txBody>
        </p:sp>
        <p:sp>
          <p:nvSpPr>
            <p:cNvPr id="14" name="Freeform 65"/>
            <p:cNvSpPr>
              <a:spLocks/>
            </p:cNvSpPr>
            <p:nvPr/>
          </p:nvSpPr>
          <p:spPr bwMode="auto">
            <a:xfrm>
              <a:off x="9" y="9"/>
              <a:ext cx="5740" cy="2228"/>
            </a:xfrm>
            <a:custGeom>
              <a:avLst/>
              <a:gdLst/>
              <a:ahLst/>
              <a:cxnLst>
                <a:cxn ang="0">
                  <a:pos x="0" y="0"/>
                </a:cxn>
                <a:cxn ang="0">
                  <a:pos x="1214" y="0"/>
                </a:cxn>
                <a:cxn ang="0">
                  <a:pos x="1214" y="46"/>
                </a:cxn>
                <a:cxn ang="0">
                  <a:pos x="372" y="171"/>
                </a:cxn>
                <a:cxn ang="0">
                  <a:pos x="0" y="515"/>
                </a:cxn>
                <a:cxn ang="0">
                  <a:pos x="0" y="0"/>
                </a:cxn>
              </a:cxnLst>
              <a:rect l="0" t="0" r="r" b="b"/>
              <a:pathLst>
                <a:path w="1214" h="515">
                  <a:moveTo>
                    <a:pt x="0" y="0"/>
                  </a:moveTo>
                  <a:lnTo>
                    <a:pt x="1214" y="0"/>
                  </a:lnTo>
                  <a:lnTo>
                    <a:pt x="1214" y="46"/>
                  </a:lnTo>
                  <a:lnTo>
                    <a:pt x="372" y="171"/>
                  </a:lnTo>
                  <a:lnTo>
                    <a:pt x="0" y="515"/>
                  </a:lnTo>
                  <a:lnTo>
                    <a:pt x="0" y="0"/>
                  </a:lnTo>
                  <a:close/>
                </a:path>
              </a:pathLst>
            </a:custGeom>
            <a:solidFill>
              <a:schemeClr val="bg1">
                <a:lumMod val="85000"/>
              </a:schemeClr>
            </a:solidFill>
            <a:ln w="9525">
              <a:noFill/>
              <a:round/>
              <a:headEnd/>
              <a:tailEnd/>
            </a:ln>
          </p:spPr>
          <p:txBody>
            <a:bodyPr/>
            <a:lstStyle/>
            <a:p>
              <a:pPr>
                <a:defRPr/>
              </a:pPr>
              <a:endParaRPr lang="es-ES"/>
            </a:p>
          </p:txBody>
        </p:sp>
        <p:sp>
          <p:nvSpPr>
            <p:cNvPr id="15" name="Freeform 66"/>
            <p:cNvSpPr>
              <a:spLocks/>
            </p:cNvSpPr>
            <p:nvPr/>
          </p:nvSpPr>
          <p:spPr bwMode="auto">
            <a:xfrm>
              <a:off x="9" y="9"/>
              <a:ext cx="5740" cy="2228"/>
            </a:xfrm>
            <a:custGeom>
              <a:avLst/>
              <a:gdLst>
                <a:gd name="T0" fmla="*/ 0 w 1214"/>
                <a:gd name="T1" fmla="*/ 0 h 515"/>
                <a:gd name="T2" fmla="*/ 27140 w 1214"/>
                <a:gd name="T3" fmla="*/ 0 h 515"/>
                <a:gd name="T4" fmla="*/ 27140 w 1214"/>
                <a:gd name="T5" fmla="*/ 861 h 515"/>
                <a:gd name="T6" fmla="*/ 8317 w 1214"/>
                <a:gd name="T7" fmla="*/ 3201 h 515"/>
                <a:gd name="T8" fmla="*/ 0 w 1214"/>
                <a:gd name="T9" fmla="*/ 9639 h 515"/>
                <a:gd name="T10" fmla="*/ 0 w 1214"/>
                <a:gd name="T11" fmla="*/ 0 h 515"/>
                <a:gd name="T12" fmla="*/ 0 60000 65536"/>
                <a:gd name="T13" fmla="*/ 0 60000 65536"/>
                <a:gd name="T14" fmla="*/ 0 60000 65536"/>
                <a:gd name="T15" fmla="*/ 0 60000 65536"/>
                <a:gd name="T16" fmla="*/ 0 60000 65536"/>
                <a:gd name="T17" fmla="*/ 0 60000 65536"/>
                <a:gd name="T18" fmla="*/ 0 w 1214"/>
                <a:gd name="T19" fmla="*/ 0 h 515"/>
                <a:gd name="T20" fmla="*/ 1214 w 1214"/>
                <a:gd name="T21" fmla="*/ 515 h 515"/>
              </a:gdLst>
              <a:ahLst/>
              <a:cxnLst>
                <a:cxn ang="T12">
                  <a:pos x="T0" y="T1"/>
                </a:cxn>
                <a:cxn ang="T13">
                  <a:pos x="T2" y="T3"/>
                </a:cxn>
                <a:cxn ang="T14">
                  <a:pos x="T4" y="T5"/>
                </a:cxn>
                <a:cxn ang="T15">
                  <a:pos x="T6" y="T7"/>
                </a:cxn>
                <a:cxn ang="T16">
                  <a:pos x="T8" y="T9"/>
                </a:cxn>
                <a:cxn ang="T17">
                  <a:pos x="T10" y="T11"/>
                </a:cxn>
              </a:cxnLst>
              <a:rect l="T18" t="T19" r="T20" b="T21"/>
              <a:pathLst>
                <a:path w="1214" h="515">
                  <a:moveTo>
                    <a:pt x="0" y="0"/>
                  </a:moveTo>
                  <a:lnTo>
                    <a:pt x="1214" y="0"/>
                  </a:lnTo>
                  <a:lnTo>
                    <a:pt x="1214" y="46"/>
                  </a:lnTo>
                  <a:lnTo>
                    <a:pt x="372" y="171"/>
                  </a:lnTo>
                  <a:lnTo>
                    <a:pt x="0" y="515"/>
                  </a:lnTo>
                  <a:lnTo>
                    <a:pt x="0" y="0"/>
                  </a:lnTo>
                  <a:close/>
                </a:path>
              </a:pathLst>
            </a:custGeom>
            <a:noFill/>
            <a:ln w="0">
              <a:solidFill>
                <a:srgbClr val="FFFFFF"/>
              </a:solidFill>
              <a:round/>
              <a:headEnd/>
              <a:tailEnd/>
            </a:ln>
          </p:spPr>
          <p:txBody>
            <a:bodyPr/>
            <a:lstStyle/>
            <a:p>
              <a:endParaRPr lang="es-PE"/>
            </a:p>
          </p:txBody>
        </p:sp>
        <p:sp>
          <p:nvSpPr>
            <p:cNvPr id="16" name="Freeform 67"/>
            <p:cNvSpPr>
              <a:spLocks/>
            </p:cNvSpPr>
            <p:nvPr/>
          </p:nvSpPr>
          <p:spPr bwMode="auto">
            <a:xfrm>
              <a:off x="903" y="61"/>
              <a:ext cx="4846" cy="696"/>
            </a:xfrm>
            <a:custGeom>
              <a:avLst/>
              <a:gdLst/>
              <a:ahLst/>
              <a:cxnLst>
                <a:cxn ang="0">
                  <a:pos x="0" y="161"/>
                </a:cxn>
                <a:cxn ang="0">
                  <a:pos x="161" y="1"/>
                </a:cxn>
                <a:cxn ang="0">
                  <a:pos x="1025" y="0"/>
                </a:cxn>
                <a:cxn ang="0">
                  <a:pos x="1025" y="15"/>
                </a:cxn>
                <a:cxn ang="0">
                  <a:pos x="261" y="67"/>
                </a:cxn>
                <a:cxn ang="0">
                  <a:pos x="161" y="140"/>
                </a:cxn>
                <a:cxn ang="0">
                  <a:pos x="0" y="161"/>
                </a:cxn>
              </a:cxnLst>
              <a:rect l="0" t="0" r="r" b="b"/>
              <a:pathLst>
                <a:path w="1025" h="161">
                  <a:moveTo>
                    <a:pt x="0" y="161"/>
                  </a:moveTo>
                  <a:lnTo>
                    <a:pt x="161" y="1"/>
                  </a:lnTo>
                  <a:lnTo>
                    <a:pt x="1025" y="0"/>
                  </a:lnTo>
                  <a:lnTo>
                    <a:pt x="1025" y="15"/>
                  </a:lnTo>
                  <a:lnTo>
                    <a:pt x="261" y="67"/>
                  </a:lnTo>
                  <a:lnTo>
                    <a:pt x="161" y="140"/>
                  </a:lnTo>
                  <a:lnTo>
                    <a:pt x="0" y="161"/>
                  </a:lnTo>
                  <a:close/>
                </a:path>
              </a:pathLst>
            </a:custGeom>
            <a:solidFill>
              <a:schemeClr val="bg1">
                <a:lumMod val="75000"/>
              </a:schemeClr>
            </a:solidFill>
            <a:ln w="9525">
              <a:noFill/>
              <a:round/>
              <a:headEnd/>
              <a:tailEnd/>
            </a:ln>
          </p:spPr>
          <p:txBody>
            <a:bodyPr/>
            <a:lstStyle/>
            <a:p>
              <a:pPr>
                <a:defRPr/>
              </a:pPr>
              <a:endParaRPr lang="es-ES"/>
            </a:p>
          </p:txBody>
        </p:sp>
        <p:sp>
          <p:nvSpPr>
            <p:cNvPr id="17" name="Freeform 68"/>
            <p:cNvSpPr>
              <a:spLocks/>
            </p:cNvSpPr>
            <p:nvPr/>
          </p:nvSpPr>
          <p:spPr bwMode="auto">
            <a:xfrm>
              <a:off x="9" y="61"/>
              <a:ext cx="5740" cy="1514"/>
            </a:xfrm>
            <a:custGeom>
              <a:avLst/>
              <a:gdLst>
                <a:gd name="T0" fmla="*/ 27140 w 1214"/>
                <a:gd name="T1" fmla="*/ 0 h 350"/>
                <a:gd name="T2" fmla="*/ 7825 w 1214"/>
                <a:gd name="T3" fmla="*/ 0 h 350"/>
                <a:gd name="T4" fmla="*/ 0 w 1214"/>
                <a:gd name="T5" fmla="*/ 6549 h 350"/>
                <a:gd name="T6" fmla="*/ 0 60000 65536"/>
                <a:gd name="T7" fmla="*/ 0 60000 65536"/>
                <a:gd name="T8" fmla="*/ 0 60000 65536"/>
                <a:gd name="T9" fmla="*/ 0 w 1214"/>
                <a:gd name="T10" fmla="*/ 0 h 350"/>
                <a:gd name="T11" fmla="*/ 1214 w 1214"/>
                <a:gd name="T12" fmla="*/ 350 h 350"/>
              </a:gdLst>
              <a:ahLst/>
              <a:cxnLst>
                <a:cxn ang="T6">
                  <a:pos x="T0" y="T1"/>
                </a:cxn>
                <a:cxn ang="T7">
                  <a:pos x="T2" y="T3"/>
                </a:cxn>
                <a:cxn ang="T8">
                  <a:pos x="T4" y="T5"/>
                </a:cxn>
              </a:cxnLst>
              <a:rect l="T9" t="T10" r="T11" b="T12"/>
              <a:pathLst>
                <a:path w="1214" h="350">
                  <a:moveTo>
                    <a:pt x="1214" y="0"/>
                  </a:moveTo>
                  <a:lnTo>
                    <a:pt x="350" y="0"/>
                  </a:lnTo>
                  <a:lnTo>
                    <a:pt x="0" y="350"/>
                  </a:lnTo>
                </a:path>
              </a:pathLst>
            </a:custGeom>
            <a:noFill/>
            <a:ln w="0">
              <a:solidFill>
                <a:srgbClr val="FFFFFF"/>
              </a:solidFill>
              <a:round/>
              <a:headEnd/>
              <a:tailEnd/>
            </a:ln>
          </p:spPr>
          <p:txBody>
            <a:bodyPr/>
            <a:lstStyle/>
            <a:p>
              <a:endParaRPr lang="es-PE"/>
            </a:p>
          </p:txBody>
        </p:sp>
        <p:sp>
          <p:nvSpPr>
            <p:cNvPr id="18" name="Freeform 69"/>
            <p:cNvSpPr>
              <a:spLocks/>
            </p:cNvSpPr>
            <p:nvPr/>
          </p:nvSpPr>
          <p:spPr bwMode="auto">
            <a:xfrm>
              <a:off x="9" y="125"/>
              <a:ext cx="5740" cy="1627"/>
            </a:xfrm>
            <a:custGeom>
              <a:avLst/>
              <a:gdLst>
                <a:gd name="T0" fmla="*/ 0 w 1214"/>
                <a:gd name="T1" fmla="*/ 7040 h 376"/>
                <a:gd name="T2" fmla="*/ 10014 w 1214"/>
                <a:gd name="T3" fmla="*/ 991 h 376"/>
                <a:gd name="T4" fmla="*/ 27140 w 1214"/>
                <a:gd name="T5" fmla="*/ 0 h 376"/>
                <a:gd name="T6" fmla="*/ 0 60000 65536"/>
                <a:gd name="T7" fmla="*/ 0 60000 65536"/>
                <a:gd name="T8" fmla="*/ 0 60000 65536"/>
                <a:gd name="T9" fmla="*/ 0 w 1214"/>
                <a:gd name="T10" fmla="*/ 0 h 376"/>
                <a:gd name="T11" fmla="*/ 1214 w 1214"/>
                <a:gd name="T12" fmla="*/ 376 h 376"/>
              </a:gdLst>
              <a:ahLst/>
              <a:cxnLst>
                <a:cxn ang="T6">
                  <a:pos x="T0" y="T1"/>
                </a:cxn>
                <a:cxn ang="T7">
                  <a:pos x="T2" y="T3"/>
                </a:cxn>
                <a:cxn ang="T8">
                  <a:pos x="T4" y="T5"/>
                </a:cxn>
              </a:cxnLst>
              <a:rect l="T9" t="T10" r="T11" b="T12"/>
              <a:pathLst>
                <a:path w="1214" h="376">
                  <a:moveTo>
                    <a:pt x="0" y="376"/>
                  </a:moveTo>
                  <a:lnTo>
                    <a:pt x="448" y="53"/>
                  </a:lnTo>
                  <a:lnTo>
                    <a:pt x="1214" y="0"/>
                  </a:lnTo>
                </a:path>
              </a:pathLst>
            </a:custGeom>
            <a:noFill/>
            <a:ln w="0">
              <a:solidFill>
                <a:srgbClr val="FFFFFF"/>
              </a:solidFill>
              <a:round/>
              <a:headEnd/>
              <a:tailEnd/>
            </a:ln>
          </p:spPr>
          <p:txBody>
            <a:bodyPr/>
            <a:lstStyle/>
            <a:p>
              <a:endParaRPr lang="es-PE"/>
            </a:p>
          </p:txBody>
        </p:sp>
        <p:sp>
          <p:nvSpPr>
            <p:cNvPr id="19" name="Freeform 70"/>
            <p:cNvSpPr>
              <a:spLocks/>
            </p:cNvSpPr>
            <p:nvPr/>
          </p:nvSpPr>
          <p:spPr bwMode="auto">
            <a:xfrm>
              <a:off x="9" y="177"/>
              <a:ext cx="5740" cy="1787"/>
            </a:xfrm>
            <a:custGeom>
              <a:avLst/>
              <a:gdLst>
                <a:gd name="T0" fmla="*/ 0 w 1214"/>
                <a:gd name="T1" fmla="*/ 7732 h 413"/>
                <a:gd name="T2" fmla="*/ 2435 w 1214"/>
                <a:gd name="T3" fmla="*/ 2713 h 413"/>
                <a:gd name="T4" fmla="*/ 27140 w 1214"/>
                <a:gd name="T5" fmla="*/ 0 h 413"/>
                <a:gd name="T6" fmla="*/ 0 60000 65536"/>
                <a:gd name="T7" fmla="*/ 0 60000 65536"/>
                <a:gd name="T8" fmla="*/ 0 60000 65536"/>
                <a:gd name="T9" fmla="*/ 0 w 1214"/>
                <a:gd name="T10" fmla="*/ 0 h 413"/>
                <a:gd name="T11" fmla="*/ 1214 w 1214"/>
                <a:gd name="T12" fmla="*/ 413 h 413"/>
              </a:gdLst>
              <a:ahLst/>
              <a:cxnLst>
                <a:cxn ang="T6">
                  <a:pos x="T0" y="T1"/>
                </a:cxn>
                <a:cxn ang="T7">
                  <a:pos x="T2" y="T3"/>
                </a:cxn>
                <a:cxn ang="T8">
                  <a:pos x="T4" y="T5"/>
                </a:cxn>
              </a:cxnLst>
              <a:rect l="T9" t="T10" r="T11" b="T12"/>
              <a:pathLst>
                <a:path w="1214" h="413">
                  <a:moveTo>
                    <a:pt x="0" y="413"/>
                  </a:moveTo>
                  <a:lnTo>
                    <a:pt x="109" y="145"/>
                  </a:lnTo>
                  <a:lnTo>
                    <a:pt x="1214" y="0"/>
                  </a:lnTo>
                </a:path>
              </a:pathLst>
            </a:custGeom>
            <a:noFill/>
            <a:ln w="0">
              <a:solidFill>
                <a:srgbClr val="FFFFFF"/>
              </a:solidFill>
              <a:round/>
              <a:headEnd/>
              <a:tailEnd/>
            </a:ln>
          </p:spPr>
          <p:txBody>
            <a:bodyPr/>
            <a:lstStyle/>
            <a:p>
              <a:endParaRPr lang="es-PE"/>
            </a:p>
          </p:txBody>
        </p:sp>
      </p:grpSp>
      <p:grpSp>
        <p:nvGrpSpPr>
          <p:cNvPr id="3" name="10 Grupo"/>
          <p:cNvGrpSpPr>
            <a:grpSpLocks/>
          </p:cNvGrpSpPr>
          <p:nvPr/>
        </p:nvGrpSpPr>
        <p:grpSpPr bwMode="auto">
          <a:xfrm>
            <a:off x="179388" y="119063"/>
            <a:ext cx="8713787" cy="828675"/>
            <a:chOff x="179512" y="118855"/>
            <a:chExt cx="8712968" cy="828772"/>
          </a:xfrm>
          <a:noFill/>
        </p:grpSpPr>
        <p:graphicFrame>
          <p:nvGraphicFramePr>
            <p:cNvPr id="21" name="11 Objeto"/>
            <p:cNvGraphicFramePr>
              <a:graphicFrameLocks noChangeAspect="1"/>
            </p:cNvGraphicFramePr>
            <p:nvPr/>
          </p:nvGraphicFramePr>
          <p:xfrm>
            <a:off x="179512" y="118855"/>
            <a:ext cx="720080" cy="828772"/>
          </p:xfrm>
          <a:graphic>
            <a:graphicData uri="http://schemas.openxmlformats.org/presentationml/2006/ole">
              <mc:AlternateContent xmlns:mc="http://schemas.openxmlformats.org/markup-compatibility/2006">
                <mc:Choice xmlns:v="urn:schemas-microsoft-com:vml" Requires="v">
                  <p:oleObj spid="_x0000_s149518" r:id="rId4" imgW="2663848" imgH="3592373" progId="">
                    <p:embed/>
                  </p:oleObj>
                </mc:Choice>
                <mc:Fallback>
                  <p:oleObj r:id="rId4" imgW="2663848" imgH="3592373" progId="">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18855"/>
                          <a:ext cx="720080" cy="828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21 Rectángulo"/>
            <p:cNvSpPr/>
            <p:nvPr/>
          </p:nvSpPr>
          <p:spPr>
            <a:xfrm>
              <a:off x="900169" y="279211"/>
              <a:ext cx="3041364" cy="339765"/>
            </a:xfrm>
            <a:prstGeom prst="rect">
              <a:avLst/>
            </a:prstGeom>
            <a:grpFill/>
          </p:spPr>
          <p:txBody>
            <a:bodyPr>
              <a:spAutoFit/>
            </a:bodyPr>
            <a:lstStyle/>
            <a:p>
              <a:pPr algn="l">
                <a:spcBef>
                  <a:spcPct val="50000"/>
                </a:spcBef>
                <a:defRPr/>
              </a:pPr>
              <a:r>
                <a:rPr lang="es-ES_tradnl" sz="1600" b="1" i="1" dirty="0">
                  <a:latin typeface="+mj-lt"/>
                </a:rPr>
                <a:t>DIBUJO EN INGENIERIA I</a:t>
              </a:r>
            </a:p>
          </p:txBody>
        </p:sp>
        <p:sp>
          <p:nvSpPr>
            <p:cNvPr id="23" name="22 Rectángulo"/>
            <p:cNvSpPr/>
            <p:nvPr/>
          </p:nvSpPr>
          <p:spPr>
            <a:xfrm>
              <a:off x="7884513" y="279211"/>
              <a:ext cx="1007967" cy="277031"/>
            </a:xfrm>
            <a:prstGeom prst="rect">
              <a:avLst/>
            </a:prstGeom>
            <a:grpFill/>
          </p:spPr>
          <p:txBody>
            <a:bodyPr>
              <a:spAutoFit/>
            </a:bodyPr>
            <a:lstStyle/>
            <a:p>
              <a:pPr algn="l">
                <a:spcBef>
                  <a:spcPct val="50000"/>
                </a:spcBef>
                <a:defRPr/>
              </a:pPr>
              <a:r>
                <a:rPr lang="es-ES" sz="1200" b="1" i="1" dirty="0"/>
                <a:t>CLASE  </a:t>
              </a:r>
              <a:r>
                <a:rPr lang="es-ES" sz="1200" b="1" i="1" dirty="0" smtClean="0"/>
                <a:t>6</a:t>
              </a:r>
              <a:endParaRPr lang="es-ES_tradnl" sz="1200" b="1" i="1" dirty="0">
                <a:latin typeface="+mj-lt"/>
              </a:endParaRPr>
            </a:p>
          </p:txBody>
        </p:sp>
      </p:grpSp>
      <p:sp>
        <p:nvSpPr>
          <p:cNvPr id="26" name="25 Rectángulo"/>
          <p:cNvSpPr/>
          <p:nvPr/>
        </p:nvSpPr>
        <p:spPr>
          <a:xfrm>
            <a:off x="7143768" y="476672"/>
            <a:ext cx="1467068" cy="276999"/>
          </a:xfrm>
          <a:prstGeom prst="rect">
            <a:avLst/>
          </a:prstGeom>
        </p:spPr>
        <p:txBody>
          <a:bodyPr wrap="none">
            <a:spAutoFit/>
          </a:bodyPr>
          <a:lstStyle/>
          <a:p>
            <a:pPr>
              <a:spcBef>
                <a:spcPct val="50000"/>
              </a:spcBef>
              <a:defRPr/>
            </a:pPr>
            <a:r>
              <a:rPr lang="es-ES_tradnl" sz="1200" b="1" i="1" dirty="0" smtClean="0"/>
              <a:t>PROYECCIONES</a:t>
            </a:r>
            <a:r>
              <a:rPr lang="es-ES" sz="1200" b="1" i="1" dirty="0" smtClean="0"/>
              <a:t>.</a:t>
            </a:r>
            <a:endParaRPr lang="es-ES" sz="1200" b="1" i="1" dirty="0"/>
          </a:p>
        </p:txBody>
      </p:sp>
      <p:sp>
        <p:nvSpPr>
          <p:cNvPr id="5" name="4 Elipse"/>
          <p:cNvSpPr/>
          <p:nvPr/>
        </p:nvSpPr>
        <p:spPr>
          <a:xfrm>
            <a:off x="8061194" y="2640807"/>
            <a:ext cx="366428" cy="28098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5" name="24 Elipse"/>
          <p:cNvSpPr/>
          <p:nvPr/>
        </p:nvSpPr>
        <p:spPr>
          <a:xfrm>
            <a:off x="8244408" y="4289574"/>
            <a:ext cx="366428" cy="14049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5 Rectángulo"/>
          <p:cNvSpPr/>
          <p:nvPr/>
        </p:nvSpPr>
        <p:spPr>
          <a:xfrm>
            <a:off x="0" y="882736"/>
            <a:ext cx="8532440" cy="427746"/>
          </a:xfrm>
          <a:prstGeom prst="rect">
            <a:avLst/>
          </a:prstGeom>
          <a:solidFill>
            <a:schemeClr val="bg1"/>
          </a:solidFill>
        </p:spPr>
        <p:txBody>
          <a:bodyPr wrap="square">
            <a:spAutoFit/>
          </a:bodyPr>
          <a:lstStyle/>
          <a:p>
            <a:pPr algn="ctr">
              <a:lnSpc>
                <a:spcPct val="120000"/>
              </a:lnSpc>
              <a:spcBef>
                <a:spcPts val="600"/>
              </a:spcBef>
            </a:pPr>
            <a:r>
              <a:rPr lang="es-PE" sz="2000" b="1" smtClean="0">
                <a:solidFill>
                  <a:srgbClr val="FF0000"/>
                </a:solidFill>
              </a:rPr>
              <a:t>LINEAS DE ABATIMIENTO O DE INGLETE</a:t>
            </a:r>
            <a:endParaRPr lang="es-PE" sz="2000" b="1">
              <a:solidFill>
                <a:srgbClr val="FF0000"/>
              </a:solidFill>
            </a:endParaRPr>
          </a:p>
        </p:txBody>
      </p:sp>
      <p:sp>
        <p:nvSpPr>
          <p:cNvPr id="24" name="23 Rectángulo"/>
          <p:cNvSpPr/>
          <p:nvPr/>
        </p:nvSpPr>
        <p:spPr>
          <a:xfrm>
            <a:off x="25797" y="1558358"/>
            <a:ext cx="8532440" cy="726609"/>
          </a:xfrm>
          <a:prstGeom prst="rect">
            <a:avLst/>
          </a:prstGeom>
          <a:solidFill>
            <a:schemeClr val="bg1"/>
          </a:solidFill>
        </p:spPr>
        <p:txBody>
          <a:bodyPr wrap="square">
            <a:spAutoFit/>
          </a:bodyPr>
          <a:lstStyle/>
          <a:p>
            <a:pPr algn="just">
              <a:lnSpc>
                <a:spcPct val="120000"/>
              </a:lnSpc>
              <a:spcBef>
                <a:spcPts val="600"/>
              </a:spcBef>
            </a:pPr>
            <a:r>
              <a:rPr lang="es-PE" smtClean="0"/>
              <a:t>Es la linea auxiliar que se traza para transferir medidas o detalles descritos entre las vistas horizontal o superior y las laterales izquierda o derecha</a:t>
            </a:r>
            <a:endParaRPr lang="es-PE"/>
          </a:p>
        </p:txBody>
      </p:sp>
      <p:sp>
        <p:nvSpPr>
          <p:cNvPr id="4" name="3 Rectángulo"/>
          <p:cNvSpPr/>
          <p:nvPr/>
        </p:nvSpPr>
        <p:spPr>
          <a:xfrm>
            <a:off x="1547664" y="2640807"/>
            <a:ext cx="1296144" cy="12202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7" name="26 Rectángulo"/>
          <p:cNvSpPr/>
          <p:nvPr/>
        </p:nvSpPr>
        <p:spPr>
          <a:xfrm>
            <a:off x="1547664" y="4453049"/>
            <a:ext cx="1296144" cy="12202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8" name="27 Rectángulo"/>
          <p:cNvSpPr/>
          <p:nvPr/>
        </p:nvSpPr>
        <p:spPr>
          <a:xfrm>
            <a:off x="3434730" y="2640806"/>
            <a:ext cx="1220400" cy="12202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31" name="30 Conector recto"/>
          <p:cNvCxnSpPr/>
          <p:nvPr/>
        </p:nvCxnSpPr>
        <p:spPr>
          <a:xfrm>
            <a:off x="2843808" y="4453049"/>
            <a:ext cx="59092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433" name="146432 Conector recto"/>
          <p:cNvCxnSpPr/>
          <p:nvPr/>
        </p:nvCxnSpPr>
        <p:spPr>
          <a:xfrm>
            <a:off x="3434730" y="3861047"/>
            <a:ext cx="0" cy="6047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437" name="146436 Conector recto"/>
          <p:cNvCxnSpPr/>
          <p:nvPr/>
        </p:nvCxnSpPr>
        <p:spPr>
          <a:xfrm>
            <a:off x="2843808" y="5673290"/>
            <a:ext cx="20162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439" name="146438 Conector recto"/>
          <p:cNvCxnSpPr/>
          <p:nvPr/>
        </p:nvCxnSpPr>
        <p:spPr>
          <a:xfrm>
            <a:off x="4658866" y="3861048"/>
            <a:ext cx="0" cy="194421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441" name="146440 Conector recto"/>
          <p:cNvCxnSpPr/>
          <p:nvPr/>
        </p:nvCxnSpPr>
        <p:spPr>
          <a:xfrm>
            <a:off x="2843808" y="3861047"/>
            <a:ext cx="2160240" cy="2160241"/>
          </a:xfrm>
          <a:prstGeom prst="line">
            <a:avLst/>
          </a:prstGeom>
          <a:ln>
            <a:solidFill>
              <a:srgbClr val="0046D2"/>
            </a:solidFill>
          </a:ln>
        </p:spPr>
        <p:style>
          <a:lnRef idx="1">
            <a:schemeClr val="accent1"/>
          </a:lnRef>
          <a:fillRef idx="0">
            <a:schemeClr val="accent1"/>
          </a:fillRef>
          <a:effectRef idx="0">
            <a:schemeClr val="accent1"/>
          </a:effectRef>
          <a:fontRef idx="minor">
            <a:schemeClr val="tx1"/>
          </a:fontRef>
        </p:style>
      </p:cxnSp>
      <p:sp>
        <p:nvSpPr>
          <p:cNvPr id="146444" name="146443 CuadroTexto"/>
          <p:cNvSpPr txBox="1"/>
          <p:nvPr/>
        </p:nvSpPr>
        <p:spPr>
          <a:xfrm>
            <a:off x="1962250" y="3067018"/>
            <a:ext cx="576064" cy="369332"/>
          </a:xfrm>
          <a:prstGeom prst="rect">
            <a:avLst/>
          </a:prstGeom>
          <a:noFill/>
        </p:spPr>
        <p:txBody>
          <a:bodyPr wrap="square" rtlCol="0">
            <a:spAutoFit/>
          </a:bodyPr>
          <a:lstStyle/>
          <a:p>
            <a:r>
              <a:rPr lang="es-PE" dirty="0" smtClean="0"/>
              <a:t>VF</a:t>
            </a:r>
            <a:endParaRPr lang="es-PE" dirty="0"/>
          </a:p>
        </p:txBody>
      </p:sp>
      <p:sp>
        <p:nvSpPr>
          <p:cNvPr id="45" name="44 CuadroTexto"/>
          <p:cNvSpPr txBox="1"/>
          <p:nvPr/>
        </p:nvSpPr>
        <p:spPr>
          <a:xfrm>
            <a:off x="3756898" y="3039722"/>
            <a:ext cx="576064" cy="369332"/>
          </a:xfrm>
          <a:prstGeom prst="rect">
            <a:avLst/>
          </a:prstGeom>
          <a:noFill/>
        </p:spPr>
        <p:txBody>
          <a:bodyPr wrap="square" rtlCol="0">
            <a:spAutoFit/>
          </a:bodyPr>
          <a:lstStyle/>
          <a:p>
            <a:r>
              <a:rPr lang="es-PE" smtClean="0"/>
              <a:t>VLI</a:t>
            </a:r>
            <a:endParaRPr lang="es-PE"/>
          </a:p>
        </p:txBody>
      </p:sp>
      <p:sp>
        <p:nvSpPr>
          <p:cNvPr id="46" name="45 CuadroTexto"/>
          <p:cNvSpPr txBox="1"/>
          <p:nvPr/>
        </p:nvSpPr>
        <p:spPr>
          <a:xfrm>
            <a:off x="1907704" y="4878503"/>
            <a:ext cx="576064" cy="369332"/>
          </a:xfrm>
          <a:prstGeom prst="rect">
            <a:avLst/>
          </a:prstGeom>
          <a:noFill/>
        </p:spPr>
        <p:txBody>
          <a:bodyPr wrap="square" rtlCol="0">
            <a:spAutoFit/>
          </a:bodyPr>
          <a:lstStyle/>
          <a:p>
            <a:r>
              <a:rPr lang="es-PE" dirty="0" smtClean="0"/>
              <a:t>VH</a:t>
            </a:r>
            <a:endParaRPr lang="es-PE" dirty="0"/>
          </a:p>
        </p:txBody>
      </p:sp>
      <p:sp>
        <p:nvSpPr>
          <p:cNvPr id="146445" name="146444 Elipse"/>
          <p:cNvSpPr/>
          <p:nvPr/>
        </p:nvSpPr>
        <p:spPr>
          <a:xfrm>
            <a:off x="2771800" y="3789039"/>
            <a:ext cx="144016" cy="14401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6446" name="146445 Arco"/>
          <p:cNvSpPr/>
          <p:nvPr/>
        </p:nvSpPr>
        <p:spPr>
          <a:xfrm rot="5400000">
            <a:off x="2241823" y="3260143"/>
            <a:ext cx="1201365" cy="1184448"/>
          </a:xfrm>
          <a:prstGeom prst="arc">
            <a:avLst>
              <a:gd name="adj1" fmla="val 16245897"/>
              <a:gd name="adj2" fmla="val 0"/>
            </a:avLst>
          </a:prstGeom>
          <a:ln>
            <a:solidFill>
              <a:srgbClr val="FF99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ln>
                <a:solidFill>
                  <a:srgbClr val="FFC000"/>
                </a:solidFill>
              </a:ln>
            </a:endParaRPr>
          </a:p>
        </p:txBody>
      </p:sp>
      <p:sp>
        <p:nvSpPr>
          <p:cNvPr id="49" name="48 Arco"/>
          <p:cNvSpPr/>
          <p:nvPr/>
        </p:nvSpPr>
        <p:spPr>
          <a:xfrm rot="5400000">
            <a:off x="1118244" y="2130230"/>
            <a:ext cx="3678273" cy="3395498"/>
          </a:xfrm>
          <a:prstGeom prst="arc">
            <a:avLst>
              <a:gd name="adj1" fmla="val 16271686"/>
              <a:gd name="adj2" fmla="val 213443"/>
            </a:avLst>
          </a:prstGeom>
          <a:ln>
            <a:solidFill>
              <a:srgbClr val="FF99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PE">
              <a:ln>
                <a:solidFill>
                  <a:srgbClr val="FFC000"/>
                </a:solidFill>
              </a:ln>
            </a:endParaRPr>
          </a:p>
        </p:txBody>
      </p:sp>
      <p:cxnSp>
        <p:nvCxnSpPr>
          <p:cNvPr id="146448" name="146447 Conector recto de flecha"/>
          <p:cNvCxnSpPr/>
          <p:nvPr/>
        </p:nvCxnSpPr>
        <p:spPr>
          <a:xfrm>
            <a:off x="2842505" y="3852367"/>
            <a:ext cx="145319" cy="577701"/>
          </a:xfrm>
          <a:prstGeom prst="straightConnector1">
            <a:avLst/>
          </a:prstGeom>
          <a:ln>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146450" name="146449 Conector recto"/>
          <p:cNvCxnSpPr>
            <a:stCxn id="146446" idx="0"/>
            <a:endCxn id="146446" idx="2"/>
          </p:cNvCxnSpPr>
          <p:nvPr/>
        </p:nvCxnSpPr>
        <p:spPr>
          <a:xfrm flipH="1">
            <a:off x="2842506" y="3860274"/>
            <a:ext cx="592173" cy="5927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452" name="146451 Conector recto"/>
          <p:cNvCxnSpPr>
            <a:endCxn id="49" idx="2"/>
          </p:cNvCxnSpPr>
          <p:nvPr/>
        </p:nvCxnSpPr>
        <p:spPr>
          <a:xfrm flipH="1">
            <a:off x="2843304" y="3861047"/>
            <a:ext cx="1815562" cy="180191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65532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3"/>
          <p:cNvGrpSpPr>
            <a:grpSpLocks noChangeAspect="1"/>
          </p:cNvGrpSpPr>
          <p:nvPr/>
        </p:nvGrpSpPr>
        <p:grpSpPr bwMode="auto">
          <a:xfrm>
            <a:off x="0" y="0"/>
            <a:ext cx="9144000" cy="3571875"/>
            <a:chOff x="0" y="0"/>
            <a:chExt cx="5760" cy="2250"/>
          </a:xfrm>
        </p:grpSpPr>
        <p:sp>
          <p:nvSpPr>
            <p:cNvPr id="12" name="AutoShape 62"/>
            <p:cNvSpPr>
              <a:spLocks noChangeAspect="1" noChangeArrowheads="1" noTextEdit="1"/>
            </p:cNvSpPr>
            <p:nvPr/>
          </p:nvSpPr>
          <p:spPr bwMode="auto">
            <a:xfrm>
              <a:off x="0" y="0"/>
              <a:ext cx="5760" cy="2250"/>
            </a:xfrm>
            <a:prstGeom prst="rect">
              <a:avLst/>
            </a:prstGeom>
            <a:noFill/>
            <a:ln w="9525">
              <a:noFill/>
              <a:miter lim="800000"/>
              <a:headEnd/>
              <a:tailEnd/>
            </a:ln>
          </p:spPr>
          <p:txBody>
            <a:bodyPr/>
            <a:lstStyle/>
            <a:p>
              <a:endParaRPr lang="es-ES"/>
            </a:p>
          </p:txBody>
        </p:sp>
        <p:sp>
          <p:nvSpPr>
            <p:cNvPr id="13" name="Freeform 64"/>
            <p:cNvSpPr>
              <a:spLocks/>
            </p:cNvSpPr>
            <p:nvPr/>
          </p:nvSpPr>
          <p:spPr bwMode="auto">
            <a:xfrm>
              <a:off x="9" y="9"/>
              <a:ext cx="5740" cy="1955"/>
            </a:xfrm>
            <a:custGeom>
              <a:avLst/>
              <a:gdLst/>
              <a:ahLst/>
              <a:cxnLst>
                <a:cxn ang="0">
                  <a:pos x="0" y="0"/>
                </a:cxn>
                <a:cxn ang="0">
                  <a:pos x="1214" y="0"/>
                </a:cxn>
                <a:cxn ang="0">
                  <a:pos x="1214" y="52"/>
                </a:cxn>
                <a:cxn ang="0">
                  <a:pos x="384" y="216"/>
                </a:cxn>
                <a:cxn ang="0">
                  <a:pos x="0" y="452"/>
                </a:cxn>
                <a:cxn ang="0">
                  <a:pos x="0" y="0"/>
                </a:cxn>
              </a:cxnLst>
              <a:rect l="0" t="0" r="r" b="b"/>
              <a:pathLst>
                <a:path w="1214" h="452">
                  <a:moveTo>
                    <a:pt x="0" y="0"/>
                  </a:moveTo>
                  <a:lnTo>
                    <a:pt x="1214" y="0"/>
                  </a:lnTo>
                  <a:lnTo>
                    <a:pt x="1214" y="52"/>
                  </a:lnTo>
                  <a:lnTo>
                    <a:pt x="384" y="216"/>
                  </a:lnTo>
                  <a:lnTo>
                    <a:pt x="0" y="452"/>
                  </a:lnTo>
                  <a:lnTo>
                    <a:pt x="0" y="0"/>
                  </a:lnTo>
                  <a:close/>
                </a:path>
              </a:pathLst>
            </a:custGeom>
            <a:solidFill>
              <a:schemeClr val="bg1">
                <a:lumMod val="95000"/>
              </a:schemeClr>
            </a:solidFill>
            <a:ln w="9525">
              <a:noFill/>
              <a:round/>
              <a:headEnd/>
              <a:tailEnd/>
            </a:ln>
          </p:spPr>
          <p:txBody>
            <a:bodyPr/>
            <a:lstStyle/>
            <a:p>
              <a:pPr>
                <a:defRPr/>
              </a:pPr>
              <a:endParaRPr lang="es-ES"/>
            </a:p>
          </p:txBody>
        </p:sp>
        <p:sp>
          <p:nvSpPr>
            <p:cNvPr id="14" name="Freeform 65"/>
            <p:cNvSpPr>
              <a:spLocks/>
            </p:cNvSpPr>
            <p:nvPr/>
          </p:nvSpPr>
          <p:spPr bwMode="auto">
            <a:xfrm>
              <a:off x="9" y="9"/>
              <a:ext cx="5740" cy="2228"/>
            </a:xfrm>
            <a:custGeom>
              <a:avLst/>
              <a:gdLst/>
              <a:ahLst/>
              <a:cxnLst>
                <a:cxn ang="0">
                  <a:pos x="0" y="0"/>
                </a:cxn>
                <a:cxn ang="0">
                  <a:pos x="1214" y="0"/>
                </a:cxn>
                <a:cxn ang="0">
                  <a:pos x="1214" y="46"/>
                </a:cxn>
                <a:cxn ang="0">
                  <a:pos x="372" y="171"/>
                </a:cxn>
                <a:cxn ang="0">
                  <a:pos x="0" y="515"/>
                </a:cxn>
                <a:cxn ang="0">
                  <a:pos x="0" y="0"/>
                </a:cxn>
              </a:cxnLst>
              <a:rect l="0" t="0" r="r" b="b"/>
              <a:pathLst>
                <a:path w="1214" h="515">
                  <a:moveTo>
                    <a:pt x="0" y="0"/>
                  </a:moveTo>
                  <a:lnTo>
                    <a:pt x="1214" y="0"/>
                  </a:lnTo>
                  <a:lnTo>
                    <a:pt x="1214" y="46"/>
                  </a:lnTo>
                  <a:lnTo>
                    <a:pt x="372" y="171"/>
                  </a:lnTo>
                  <a:lnTo>
                    <a:pt x="0" y="515"/>
                  </a:lnTo>
                  <a:lnTo>
                    <a:pt x="0" y="0"/>
                  </a:lnTo>
                  <a:close/>
                </a:path>
              </a:pathLst>
            </a:custGeom>
            <a:solidFill>
              <a:schemeClr val="bg1">
                <a:lumMod val="85000"/>
              </a:schemeClr>
            </a:solidFill>
            <a:ln w="9525">
              <a:noFill/>
              <a:round/>
              <a:headEnd/>
              <a:tailEnd/>
            </a:ln>
          </p:spPr>
          <p:txBody>
            <a:bodyPr/>
            <a:lstStyle/>
            <a:p>
              <a:pPr>
                <a:defRPr/>
              </a:pPr>
              <a:endParaRPr lang="es-ES"/>
            </a:p>
          </p:txBody>
        </p:sp>
        <p:sp>
          <p:nvSpPr>
            <p:cNvPr id="15" name="Freeform 66"/>
            <p:cNvSpPr>
              <a:spLocks/>
            </p:cNvSpPr>
            <p:nvPr/>
          </p:nvSpPr>
          <p:spPr bwMode="auto">
            <a:xfrm>
              <a:off x="9" y="9"/>
              <a:ext cx="5740" cy="2228"/>
            </a:xfrm>
            <a:custGeom>
              <a:avLst/>
              <a:gdLst>
                <a:gd name="T0" fmla="*/ 0 w 1214"/>
                <a:gd name="T1" fmla="*/ 0 h 515"/>
                <a:gd name="T2" fmla="*/ 27140 w 1214"/>
                <a:gd name="T3" fmla="*/ 0 h 515"/>
                <a:gd name="T4" fmla="*/ 27140 w 1214"/>
                <a:gd name="T5" fmla="*/ 861 h 515"/>
                <a:gd name="T6" fmla="*/ 8317 w 1214"/>
                <a:gd name="T7" fmla="*/ 3201 h 515"/>
                <a:gd name="T8" fmla="*/ 0 w 1214"/>
                <a:gd name="T9" fmla="*/ 9639 h 515"/>
                <a:gd name="T10" fmla="*/ 0 w 1214"/>
                <a:gd name="T11" fmla="*/ 0 h 515"/>
                <a:gd name="T12" fmla="*/ 0 60000 65536"/>
                <a:gd name="T13" fmla="*/ 0 60000 65536"/>
                <a:gd name="T14" fmla="*/ 0 60000 65536"/>
                <a:gd name="T15" fmla="*/ 0 60000 65536"/>
                <a:gd name="T16" fmla="*/ 0 60000 65536"/>
                <a:gd name="T17" fmla="*/ 0 60000 65536"/>
                <a:gd name="T18" fmla="*/ 0 w 1214"/>
                <a:gd name="T19" fmla="*/ 0 h 515"/>
                <a:gd name="T20" fmla="*/ 1214 w 1214"/>
                <a:gd name="T21" fmla="*/ 515 h 515"/>
              </a:gdLst>
              <a:ahLst/>
              <a:cxnLst>
                <a:cxn ang="T12">
                  <a:pos x="T0" y="T1"/>
                </a:cxn>
                <a:cxn ang="T13">
                  <a:pos x="T2" y="T3"/>
                </a:cxn>
                <a:cxn ang="T14">
                  <a:pos x="T4" y="T5"/>
                </a:cxn>
                <a:cxn ang="T15">
                  <a:pos x="T6" y="T7"/>
                </a:cxn>
                <a:cxn ang="T16">
                  <a:pos x="T8" y="T9"/>
                </a:cxn>
                <a:cxn ang="T17">
                  <a:pos x="T10" y="T11"/>
                </a:cxn>
              </a:cxnLst>
              <a:rect l="T18" t="T19" r="T20" b="T21"/>
              <a:pathLst>
                <a:path w="1214" h="515">
                  <a:moveTo>
                    <a:pt x="0" y="0"/>
                  </a:moveTo>
                  <a:lnTo>
                    <a:pt x="1214" y="0"/>
                  </a:lnTo>
                  <a:lnTo>
                    <a:pt x="1214" y="46"/>
                  </a:lnTo>
                  <a:lnTo>
                    <a:pt x="372" y="171"/>
                  </a:lnTo>
                  <a:lnTo>
                    <a:pt x="0" y="515"/>
                  </a:lnTo>
                  <a:lnTo>
                    <a:pt x="0" y="0"/>
                  </a:lnTo>
                  <a:close/>
                </a:path>
              </a:pathLst>
            </a:custGeom>
            <a:noFill/>
            <a:ln w="0">
              <a:solidFill>
                <a:srgbClr val="FFFFFF"/>
              </a:solidFill>
              <a:round/>
              <a:headEnd/>
              <a:tailEnd/>
            </a:ln>
          </p:spPr>
          <p:txBody>
            <a:bodyPr/>
            <a:lstStyle/>
            <a:p>
              <a:endParaRPr lang="es-PE"/>
            </a:p>
          </p:txBody>
        </p:sp>
        <p:sp>
          <p:nvSpPr>
            <p:cNvPr id="16" name="Freeform 67"/>
            <p:cNvSpPr>
              <a:spLocks/>
            </p:cNvSpPr>
            <p:nvPr/>
          </p:nvSpPr>
          <p:spPr bwMode="auto">
            <a:xfrm>
              <a:off x="903" y="61"/>
              <a:ext cx="4846" cy="696"/>
            </a:xfrm>
            <a:custGeom>
              <a:avLst/>
              <a:gdLst/>
              <a:ahLst/>
              <a:cxnLst>
                <a:cxn ang="0">
                  <a:pos x="0" y="161"/>
                </a:cxn>
                <a:cxn ang="0">
                  <a:pos x="161" y="1"/>
                </a:cxn>
                <a:cxn ang="0">
                  <a:pos x="1025" y="0"/>
                </a:cxn>
                <a:cxn ang="0">
                  <a:pos x="1025" y="15"/>
                </a:cxn>
                <a:cxn ang="0">
                  <a:pos x="261" y="67"/>
                </a:cxn>
                <a:cxn ang="0">
                  <a:pos x="161" y="140"/>
                </a:cxn>
                <a:cxn ang="0">
                  <a:pos x="0" y="161"/>
                </a:cxn>
              </a:cxnLst>
              <a:rect l="0" t="0" r="r" b="b"/>
              <a:pathLst>
                <a:path w="1025" h="161">
                  <a:moveTo>
                    <a:pt x="0" y="161"/>
                  </a:moveTo>
                  <a:lnTo>
                    <a:pt x="161" y="1"/>
                  </a:lnTo>
                  <a:lnTo>
                    <a:pt x="1025" y="0"/>
                  </a:lnTo>
                  <a:lnTo>
                    <a:pt x="1025" y="15"/>
                  </a:lnTo>
                  <a:lnTo>
                    <a:pt x="261" y="67"/>
                  </a:lnTo>
                  <a:lnTo>
                    <a:pt x="161" y="140"/>
                  </a:lnTo>
                  <a:lnTo>
                    <a:pt x="0" y="161"/>
                  </a:lnTo>
                  <a:close/>
                </a:path>
              </a:pathLst>
            </a:custGeom>
            <a:solidFill>
              <a:schemeClr val="bg1">
                <a:lumMod val="75000"/>
              </a:schemeClr>
            </a:solidFill>
            <a:ln w="9525">
              <a:noFill/>
              <a:round/>
              <a:headEnd/>
              <a:tailEnd/>
            </a:ln>
          </p:spPr>
          <p:txBody>
            <a:bodyPr/>
            <a:lstStyle/>
            <a:p>
              <a:pPr>
                <a:defRPr/>
              </a:pPr>
              <a:endParaRPr lang="es-ES"/>
            </a:p>
          </p:txBody>
        </p:sp>
        <p:sp>
          <p:nvSpPr>
            <p:cNvPr id="17" name="Freeform 68"/>
            <p:cNvSpPr>
              <a:spLocks/>
            </p:cNvSpPr>
            <p:nvPr/>
          </p:nvSpPr>
          <p:spPr bwMode="auto">
            <a:xfrm>
              <a:off x="9" y="61"/>
              <a:ext cx="5740" cy="1514"/>
            </a:xfrm>
            <a:custGeom>
              <a:avLst/>
              <a:gdLst>
                <a:gd name="T0" fmla="*/ 27140 w 1214"/>
                <a:gd name="T1" fmla="*/ 0 h 350"/>
                <a:gd name="T2" fmla="*/ 7825 w 1214"/>
                <a:gd name="T3" fmla="*/ 0 h 350"/>
                <a:gd name="T4" fmla="*/ 0 w 1214"/>
                <a:gd name="T5" fmla="*/ 6549 h 350"/>
                <a:gd name="T6" fmla="*/ 0 60000 65536"/>
                <a:gd name="T7" fmla="*/ 0 60000 65536"/>
                <a:gd name="T8" fmla="*/ 0 60000 65536"/>
                <a:gd name="T9" fmla="*/ 0 w 1214"/>
                <a:gd name="T10" fmla="*/ 0 h 350"/>
                <a:gd name="T11" fmla="*/ 1214 w 1214"/>
                <a:gd name="T12" fmla="*/ 350 h 350"/>
              </a:gdLst>
              <a:ahLst/>
              <a:cxnLst>
                <a:cxn ang="T6">
                  <a:pos x="T0" y="T1"/>
                </a:cxn>
                <a:cxn ang="T7">
                  <a:pos x="T2" y="T3"/>
                </a:cxn>
                <a:cxn ang="T8">
                  <a:pos x="T4" y="T5"/>
                </a:cxn>
              </a:cxnLst>
              <a:rect l="T9" t="T10" r="T11" b="T12"/>
              <a:pathLst>
                <a:path w="1214" h="350">
                  <a:moveTo>
                    <a:pt x="1214" y="0"/>
                  </a:moveTo>
                  <a:lnTo>
                    <a:pt x="350" y="0"/>
                  </a:lnTo>
                  <a:lnTo>
                    <a:pt x="0" y="350"/>
                  </a:lnTo>
                </a:path>
              </a:pathLst>
            </a:custGeom>
            <a:noFill/>
            <a:ln w="0">
              <a:solidFill>
                <a:srgbClr val="FFFFFF"/>
              </a:solidFill>
              <a:round/>
              <a:headEnd/>
              <a:tailEnd/>
            </a:ln>
          </p:spPr>
          <p:txBody>
            <a:bodyPr/>
            <a:lstStyle/>
            <a:p>
              <a:endParaRPr lang="es-PE"/>
            </a:p>
          </p:txBody>
        </p:sp>
        <p:sp>
          <p:nvSpPr>
            <p:cNvPr id="18" name="Freeform 69"/>
            <p:cNvSpPr>
              <a:spLocks/>
            </p:cNvSpPr>
            <p:nvPr/>
          </p:nvSpPr>
          <p:spPr bwMode="auto">
            <a:xfrm>
              <a:off x="9" y="125"/>
              <a:ext cx="5740" cy="1627"/>
            </a:xfrm>
            <a:custGeom>
              <a:avLst/>
              <a:gdLst>
                <a:gd name="T0" fmla="*/ 0 w 1214"/>
                <a:gd name="T1" fmla="*/ 7040 h 376"/>
                <a:gd name="T2" fmla="*/ 10014 w 1214"/>
                <a:gd name="T3" fmla="*/ 991 h 376"/>
                <a:gd name="T4" fmla="*/ 27140 w 1214"/>
                <a:gd name="T5" fmla="*/ 0 h 376"/>
                <a:gd name="T6" fmla="*/ 0 60000 65536"/>
                <a:gd name="T7" fmla="*/ 0 60000 65536"/>
                <a:gd name="T8" fmla="*/ 0 60000 65536"/>
                <a:gd name="T9" fmla="*/ 0 w 1214"/>
                <a:gd name="T10" fmla="*/ 0 h 376"/>
                <a:gd name="T11" fmla="*/ 1214 w 1214"/>
                <a:gd name="T12" fmla="*/ 376 h 376"/>
              </a:gdLst>
              <a:ahLst/>
              <a:cxnLst>
                <a:cxn ang="T6">
                  <a:pos x="T0" y="T1"/>
                </a:cxn>
                <a:cxn ang="T7">
                  <a:pos x="T2" y="T3"/>
                </a:cxn>
                <a:cxn ang="T8">
                  <a:pos x="T4" y="T5"/>
                </a:cxn>
              </a:cxnLst>
              <a:rect l="T9" t="T10" r="T11" b="T12"/>
              <a:pathLst>
                <a:path w="1214" h="376">
                  <a:moveTo>
                    <a:pt x="0" y="376"/>
                  </a:moveTo>
                  <a:lnTo>
                    <a:pt x="448" y="53"/>
                  </a:lnTo>
                  <a:lnTo>
                    <a:pt x="1214" y="0"/>
                  </a:lnTo>
                </a:path>
              </a:pathLst>
            </a:custGeom>
            <a:noFill/>
            <a:ln w="0">
              <a:solidFill>
                <a:srgbClr val="FFFFFF"/>
              </a:solidFill>
              <a:round/>
              <a:headEnd/>
              <a:tailEnd/>
            </a:ln>
          </p:spPr>
          <p:txBody>
            <a:bodyPr/>
            <a:lstStyle/>
            <a:p>
              <a:endParaRPr lang="es-PE"/>
            </a:p>
          </p:txBody>
        </p:sp>
        <p:sp>
          <p:nvSpPr>
            <p:cNvPr id="19" name="Freeform 70"/>
            <p:cNvSpPr>
              <a:spLocks/>
            </p:cNvSpPr>
            <p:nvPr/>
          </p:nvSpPr>
          <p:spPr bwMode="auto">
            <a:xfrm>
              <a:off x="9" y="177"/>
              <a:ext cx="5740" cy="1787"/>
            </a:xfrm>
            <a:custGeom>
              <a:avLst/>
              <a:gdLst>
                <a:gd name="T0" fmla="*/ 0 w 1214"/>
                <a:gd name="T1" fmla="*/ 7732 h 413"/>
                <a:gd name="T2" fmla="*/ 2435 w 1214"/>
                <a:gd name="T3" fmla="*/ 2713 h 413"/>
                <a:gd name="T4" fmla="*/ 27140 w 1214"/>
                <a:gd name="T5" fmla="*/ 0 h 413"/>
                <a:gd name="T6" fmla="*/ 0 60000 65536"/>
                <a:gd name="T7" fmla="*/ 0 60000 65536"/>
                <a:gd name="T8" fmla="*/ 0 60000 65536"/>
                <a:gd name="T9" fmla="*/ 0 w 1214"/>
                <a:gd name="T10" fmla="*/ 0 h 413"/>
                <a:gd name="T11" fmla="*/ 1214 w 1214"/>
                <a:gd name="T12" fmla="*/ 413 h 413"/>
              </a:gdLst>
              <a:ahLst/>
              <a:cxnLst>
                <a:cxn ang="T6">
                  <a:pos x="T0" y="T1"/>
                </a:cxn>
                <a:cxn ang="T7">
                  <a:pos x="T2" y="T3"/>
                </a:cxn>
                <a:cxn ang="T8">
                  <a:pos x="T4" y="T5"/>
                </a:cxn>
              </a:cxnLst>
              <a:rect l="T9" t="T10" r="T11" b="T12"/>
              <a:pathLst>
                <a:path w="1214" h="413">
                  <a:moveTo>
                    <a:pt x="0" y="413"/>
                  </a:moveTo>
                  <a:lnTo>
                    <a:pt x="109" y="145"/>
                  </a:lnTo>
                  <a:lnTo>
                    <a:pt x="1214" y="0"/>
                  </a:lnTo>
                </a:path>
              </a:pathLst>
            </a:custGeom>
            <a:noFill/>
            <a:ln w="0">
              <a:solidFill>
                <a:srgbClr val="FFFFFF"/>
              </a:solidFill>
              <a:round/>
              <a:headEnd/>
              <a:tailEnd/>
            </a:ln>
          </p:spPr>
          <p:txBody>
            <a:bodyPr/>
            <a:lstStyle/>
            <a:p>
              <a:endParaRPr lang="es-PE"/>
            </a:p>
          </p:txBody>
        </p:sp>
      </p:grpSp>
      <p:grpSp>
        <p:nvGrpSpPr>
          <p:cNvPr id="3" name="10 Grupo"/>
          <p:cNvGrpSpPr>
            <a:grpSpLocks/>
          </p:cNvGrpSpPr>
          <p:nvPr/>
        </p:nvGrpSpPr>
        <p:grpSpPr bwMode="auto">
          <a:xfrm>
            <a:off x="179388" y="119063"/>
            <a:ext cx="8713787" cy="828675"/>
            <a:chOff x="179512" y="118855"/>
            <a:chExt cx="8712968" cy="828772"/>
          </a:xfrm>
          <a:noFill/>
        </p:grpSpPr>
        <p:graphicFrame>
          <p:nvGraphicFramePr>
            <p:cNvPr id="21" name="11 Objeto"/>
            <p:cNvGraphicFramePr>
              <a:graphicFrameLocks noChangeAspect="1"/>
            </p:cNvGraphicFramePr>
            <p:nvPr/>
          </p:nvGraphicFramePr>
          <p:xfrm>
            <a:off x="179512" y="118855"/>
            <a:ext cx="720080" cy="828772"/>
          </p:xfrm>
          <a:graphic>
            <a:graphicData uri="http://schemas.openxmlformats.org/presentationml/2006/ole">
              <mc:AlternateContent xmlns:mc="http://schemas.openxmlformats.org/markup-compatibility/2006">
                <mc:Choice xmlns:v="urn:schemas-microsoft-com:vml" Requires="v">
                  <p:oleObj spid="_x0000_s114729" r:id="rId3" imgW="2663848" imgH="3592373" progId="">
                    <p:embed/>
                  </p:oleObj>
                </mc:Choice>
                <mc:Fallback>
                  <p:oleObj r:id="rId3" imgW="2663848" imgH="3592373" progId="">
                    <p:embed/>
                    <p:pic>
                      <p:nvPicPr>
                        <p:cNvPr id="0"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8855"/>
                          <a:ext cx="720080" cy="828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21 Rectángulo"/>
            <p:cNvSpPr/>
            <p:nvPr/>
          </p:nvSpPr>
          <p:spPr>
            <a:xfrm>
              <a:off x="900169" y="279211"/>
              <a:ext cx="3041364" cy="339765"/>
            </a:xfrm>
            <a:prstGeom prst="rect">
              <a:avLst/>
            </a:prstGeom>
            <a:grpFill/>
          </p:spPr>
          <p:txBody>
            <a:bodyPr>
              <a:spAutoFit/>
            </a:bodyPr>
            <a:lstStyle/>
            <a:p>
              <a:pPr algn="l">
                <a:spcBef>
                  <a:spcPct val="50000"/>
                </a:spcBef>
                <a:defRPr/>
              </a:pPr>
              <a:r>
                <a:rPr lang="es-ES_tradnl" sz="1600" b="1" i="1" dirty="0">
                  <a:latin typeface="+mj-lt"/>
                </a:rPr>
                <a:t>DIBUJO EN INGENIERIA I</a:t>
              </a:r>
            </a:p>
          </p:txBody>
        </p:sp>
        <p:sp>
          <p:nvSpPr>
            <p:cNvPr id="23" name="22 Rectángulo"/>
            <p:cNvSpPr/>
            <p:nvPr/>
          </p:nvSpPr>
          <p:spPr>
            <a:xfrm>
              <a:off x="7884513" y="279211"/>
              <a:ext cx="1007967" cy="277031"/>
            </a:xfrm>
            <a:prstGeom prst="rect">
              <a:avLst/>
            </a:prstGeom>
            <a:grpFill/>
          </p:spPr>
          <p:txBody>
            <a:bodyPr>
              <a:spAutoFit/>
            </a:bodyPr>
            <a:lstStyle/>
            <a:p>
              <a:pPr algn="l">
                <a:spcBef>
                  <a:spcPct val="50000"/>
                </a:spcBef>
                <a:defRPr/>
              </a:pPr>
              <a:r>
                <a:rPr lang="es-ES" sz="1200" b="1" i="1" dirty="0"/>
                <a:t>CLASE  </a:t>
              </a:r>
              <a:r>
                <a:rPr lang="es-ES" sz="1200" b="1" i="1" dirty="0" smtClean="0"/>
                <a:t>6</a:t>
              </a:r>
              <a:endParaRPr lang="es-ES_tradnl" sz="1200" b="1" i="1" dirty="0">
                <a:latin typeface="+mj-lt"/>
              </a:endParaRPr>
            </a:p>
          </p:txBody>
        </p:sp>
      </p:grpSp>
      <p:sp>
        <p:nvSpPr>
          <p:cNvPr id="26" name="25 Rectángulo"/>
          <p:cNvSpPr/>
          <p:nvPr/>
        </p:nvSpPr>
        <p:spPr>
          <a:xfrm>
            <a:off x="7143768" y="476672"/>
            <a:ext cx="1467068" cy="276999"/>
          </a:xfrm>
          <a:prstGeom prst="rect">
            <a:avLst/>
          </a:prstGeom>
        </p:spPr>
        <p:txBody>
          <a:bodyPr wrap="none">
            <a:spAutoFit/>
          </a:bodyPr>
          <a:lstStyle/>
          <a:p>
            <a:pPr>
              <a:spcBef>
                <a:spcPct val="50000"/>
              </a:spcBef>
              <a:defRPr/>
            </a:pPr>
            <a:r>
              <a:rPr lang="es-ES_tradnl" sz="1200" b="1" i="1" dirty="0" smtClean="0"/>
              <a:t>PROYECCIONES</a:t>
            </a:r>
            <a:r>
              <a:rPr lang="es-ES" sz="1200" b="1" i="1" dirty="0" smtClean="0"/>
              <a:t>.</a:t>
            </a:r>
            <a:endParaRPr lang="es-ES" sz="1200" b="1" i="1" dirty="0"/>
          </a:p>
        </p:txBody>
      </p:sp>
      <p:sp>
        <p:nvSpPr>
          <p:cNvPr id="29" name="Rectangle 2"/>
          <p:cNvSpPr>
            <a:spLocks noGrp="1"/>
          </p:cNvSpPr>
          <p:nvPr>
            <p:ph type="title" idx="4294967295"/>
          </p:nvPr>
        </p:nvSpPr>
        <p:spPr>
          <a:xfrm>
            <a:off x="455613" y="788194"/>
            <a:ext cx="8229600" cy="827087"/>
          </a:xfrm>
        </p:spPr>
        <p:txBody>
          <a:bodyPr/>
          <a:lstStyle/>
          <a:p>
            <a:r>
              <a:rPr lang="es-ES" sz="3600" b="1" smtClean="0">
                <a:solidFill>
                  <a:srgbClr val="FF0000"/>
                </a:solidFill>
              </a:rPr>
              <a:t>EJERCICIOS RESUELTOS</a:t>
            </a:r>
          </a:p>
        </p:txBody>
      </p:sp>
      <p:pic>
        <p:nvPicPr>
          <p:cNvPr id="30" name="Picture 4" descr="Eval02"/>
          <p:cNvPicPr>
            <a:picLocks noChangeAspect="1" noChangeArrowheads="1"/>
          </p:cNvPicPr>
          <p:nvPr/>
        </p:nvPicPr>
        <p:blipFill rotWithShape="1">
          <a:blip r:embed="rId5" cstate="print"/>
          <a:srcRect l="9406" t="10013" r="52189" b="6712"/>
          <a:stretch/>
        </p:blipFill>
        <p:spPr bwMode="auto">
          <a:xfrm>
            <a:off x="195232" y="1556792"/>
            <a:ext cx="3152632" cy="2673025"/>
          </a:xfrm>
          <a:prstGeom prst="rect">
            <a:avLst/>
          </a:prstGeom>
          <a:noFill/>
          <a:ln w="9525">
            <a:noFill/>
            <a:miter lim="800000"/>
            <a:headEnd/>
            <a:tailEnd/>
          </a:ln>
        </p:spPr>
      </p:pic>
      <p:sp>
        <p:nvSpPr>
          <p:cNvPr id="31" name="Text Box 5"/>
          <p:cNvSpPr txBox="1">
            <a:spLocks noChangeArrowheads="1"/>
          </p:cNvSpPr>
          <p:nvPr/>
        </p:nvSpPr>
        <p:spPr bwMode="auto">
          <a:xfrm>
            <a:off x="7956550" y="4755232"/>
            <a:ext cx="504825" cy="457200"/>
          </a:xfrm>
          <a:prstGeom prst="rect">
            <a:avLst/>
          </a:prstGeom>
          <a:noFill/>
          <a:ln w="9525">
            <a:noFill/>
            <a:miter lim="800000"/>
            <a:headEnd/>
            <a:tailEnd/>
          </a:ln>
        </p:spPr>
        <p:txBody>
          <a:bodyPr>
            <a:spAutoFit/>
          </a:bodyPr>
          <a:lstStyle/>
          <a:p>
            <a:pPr>
              <a:spcBef>
                <a:spcPct val="50000"/>
              </a:spcBef>
            </a:pPr>
            <a:r>
              <a:rPr lang="es-ES" sz="2400" b="1">
                <a:solidFill>
                  <a:srgbClr val="FF3300"/>
                </a:solidFill>
              </a:rPr>
              <a:t>SI</a:t>
            </a:r>
          </a:p>
        </p:txBody>
      </p:sp>
      <p:pic>
        <p:nvPicPr>
          <p:cNvPr id="32" name="Picture 4" descr="Eval02"/>
          <p:cNvPicPr>
            <a:picLocks noChangeAspect="1" noChangeArrowheads="1"/>
          </p:cNvPicPr>
          <p:nvPr/>
        </p:nvPicPr>
        <p:blipFill rotWithShape="1">
          <a:blip r:embed="rId5" cstate="print"/>
          <a:srcRect l="58832"/>
          <a:stretch/>
        </p:blipFill>
        <p:spPr bwMode="auto">
          <a:xfrm>
            <a:off x="3491880" y="1461636"/>
            <a:ext cx="5482805" cy="5207724"/>
          </a:xfrm>
          <a:prstGeom prst="rect">
            <a:avLst/>
          </a:prstGeom>
          <a:noFill/>
          <a:ln w="9525">
            <a:noFill/>
            <a:miter lim="800000"/>
            <a:headEnd/>
            <a:tailEnd/>
          </a:ln>
        </p:spPr>
      </p:pic>
      <p:sp>
        <p:nvSpPr>
          <p:cNvPr id="33" name="32 Rectángulo"/>
          <p:cNvSpPr/>
          <p:nvPr/>
        </p:nvSpPr>
        <p:spPr>
          <a:xfrm>
            <a:off x="6233282" y="4053047"/>
            <a:ext cx="753553" cy="646331"/>
          </a:xfrm>
          <a:prstGeom prst="rect">
            <a:avLst/>
          </a:prstGeom>
        </p:spPr>
        <p:txBody>
          <a:bodyPr wrap="square">
            <a:spAutoFit/>
          </a:bodyPr>
          <a:lstStyle/>
          <a:p>
            <a:pPr>
              <a:spcBef>
                <a:spcPct val="50000"/>
              </a:spcBef>
              <a:defRPr/>
            </a:pPr>
            <a:r>
              <a:rPr lang="es-ES_tradnl" sz="3600" b="1" i="1" smtClean="0">
                <a:solidFill>
                  <a:srgbClr val="FF0000"/>
                </a:solidFill>
              </a:rPr>
              <a:t>SI</a:t>
            </a:r>
            <a:endParaRPr lang="es-ES" sz="3600" b="1" i="1" dirty="0">
              <a:solidFill>
                <a:srgbClr val="FF0000"/>
              </a:solidFill>
            </a:endParaRPr>
          </a:p>
        </p:txBody>
      </p:sp>
      <p:sp>
        <p:nvSpPr>
          <p:cNvPr id="34" name="33 Rectángulo"/>
          <p:cNvSpPr/>
          <p:nvPr/>
        </p:nvSpPr>
        <p:spPr>
          <a:xfrm>
            <a:off x="4379479" y="2893304"/>
            <a:ext cx="385042" cy="523220"/>
          </a:xfrm>
          <a:prstGeom prst="rect">
            <a:avLst/>
          </a:prstGeom>
        </p:spPr>
        <p:txBody>
          <a:bodyPr wrap="none">
            <a:spAutoFit/>
          </a:bodyPr>
          <a:lstStyle/>
          <a:p>
            <a:pPr>
              <a:spcBef>
                <a:spcPct val="50000"/>
              </a:spcBef>
              <a:defRPr/>
            </a:pPr>
            <a:r>
              <a:rPr lang="es-ES_tradnl" sz="2800" b="1" i="1" smtClean="0"/>
              <a:t>1</a:t>
            </a:r>
            <a:endParaRPr lang="es-ES" sz="2800" b="1" i="1" dirty="0"/>
          </a:p>
        </p:txBody>
      </p:sp>
      <p:sp>
        <p:nvSpPr>
          <p:cNvPr id="35" name="34 Rectángulo"/>
          <p:cNvSpPr/>
          <p:nvPr/>
        </p:nvSpPr>
        <p:spPr>
          <a:xfrm>
            <a:off x="7702200" y="2913113"/>
            <a:ext cx="385042" cy="523220"/>
          </a:xfrm>
          <a:prstGeom prst="rect">
            <a:avLst/>
          </a:prstGeom>
        </p:spPr>
        <p:txBody>
          <a:bodyPr wrap="none">
            <a:spAutoFit/>
          </a:bodyPr>
          <a:lstStyle/>
          <a:p>
            <a:pPr>
              <a:spcBef>
                <a:spcPct val="50000"/>
              </a:spcBef>
            </a:pPr>
            <a:r>
              <a:rPr lang="es-ES_tradnl" sz="2800" b="1" i="1"/>
              <a:t>2</a:t>
            </a:r>
            <a:endParaRPr lang="es-ES" sz="2800" b="1" i="1" dirty="0"/>
          </a:p>
        </p:txBody>
      </p:sp>
      <p:sp>
        <p:nvSpPr>
          <p:cNvPr id="36" name="35 Rectángulo"/>
          <p:cNvSpPr/>
          <p:nvPr/>
        </p:nvSpPr>
        <p:spPr>
          <a:xfrm>
            <a:off x="5004048" y="5373216"/>
            <a:ext cx="385042" cy="523220"/>
          </a:xfrm>
          <a:prstGeom prst="rect">
            <a:avLst/>
          </a:prstGeom>
        </p:spPr>
        <p:txBody>
          <a:bodyPr wrap="none">
            <a:spAutoFit/>
          </a:bodyPr>
          <a:lstStyle/>
          <a:p>
            <a:pPr>
              <a:spcBef>
                <a:spcPct val="50000"/>
              </a:spcBef>
            </a:pPr>
            <a:r>
              <a:rPr lang="es-ES_tradnl" sz="2800" b="1" i="1"/>
              <a:t>3</a:t>
            </a:r>
            <a:endParaRPr lang="es-ES" sz="2800" b="1" i="1" dirty="0"/>
          </a:p>
        </p:txBody>
      </p:sp>
      <p:sp>
        <p:nvSpPr>
          <p:cNvPr id="37" name="36 Rectángulo"/>
          <p:cNvSpPr/>
          <p:nvPr/>
        </p:nvSpPr>
        <p:spPr>
          <a:xfrm>
            <a:off x="7615852" y="5434202"/>
            <a:ext cx="385042" cy="523220"/>
          </a:xfrm>
          <a:prstGeom prst="rect">
            <a:avLst/>
          </a:prstGeom>
        </p:spPr>
        <p:txBody>
          <a:bodyPr wrap="none">
            <a:spAutoFit/>
          </a:bodyPr>
          <a:lstStyle/>
          <a:p>
            <a:pPr>
              <a:spcBef>
                <a:spcPct val="50000"/>
              </a:spcBef>
              <a:defRPr/>
            </a:pPr>
            <a:r>
              <a:rPr lang="es-ES_tradnl" sz="2800" b="1" i="1"/>
              <a:t>4</a:t>
            </a:r>
            <a:endParaRPr lang="es-ES" sz="2800" b="1" i="1" dirty="0"/>
          </a:p>
        </p:txBody>
      </p:sp>
    </p:spTree>
    <p:extLst>
      <p:ext uri="{BB962C8B-B14F-4D97-AF65-F5344CB8AC3E}">
        <p14:creationId xmlns:p14="http://schemas.microsoft.com/office/powerpoint/2010/main" val="142214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1450">
                                          <p:stCondLst>
                                            <p:cond delay="0"/>
                                          </p:stCondLst>
                                        </p:cTn>
                                        <p:tgtEl>
                                          <p:spTgt spid="33"/>
                                        </p:tgtEl>
                                      </p:cBhvr>
                                    </p:animEffect>
                                    <p:anim calcmode="lin" valueType="num">
                                      <p:cBhvr>
                                        <p:cTn id="8" dur="4555"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9" dur="1660"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 dur="1660" tmFilter="0, 0; 0.125,0.2665; 0.25,0.4; 0.375,0.465; 0.5,0.5;  0.625,0.535; 0.75,0.6; 0.875,0.7335; 1,1">
                                          <p:stCondLst>
                                            <p:cond delay="1660"/>
                                          </p:stCondLst>
                                        </p:cTn>
                                        <p:tgtEl>
                                          <p:spTgt spid="33"/>
                                        </p:tgtEl>
                                        <p:attrNameLst>
                                          <p:attrName>ppt_y</p:attrName>
                                        </p:attrNameLst>
                                      </p:cBhvr>
                                      <p:tavLst>
                                        <p:tav tm="0" fmla="#ppt_y-sin(pi*$)/9">
                                          <p:val>
                                            <p:fltVal val="0"/>
                                          </p:val>
                                        </p:tav>
                                        <p:tav tm="100000">
                                          <p:val>
                                            <p:fltVal val="1"/>
                                          </p:val>
                                        </p:tav>
                                      </p:tavLst>
                                    </p:anim>
                                    <p:anim calcmode="lin" valueType="num">
                                      <p:cBhvr>
                                        <p:cTn id="11" dur="830" tmFilter="0, 0; 0.125,0.2665; 0.25,0.4; 0.375,0.465; 0.5,0.5;  0.625,0.535; 0.75,0.6; 0.875,0.7335; 1,1">
                                          <p:stCondLst>
                                            <p:cond delay="3310"/>
                                          </p:stCondLst>
                                        </p:cTn>
                                        <p:tgtEl>
                                          <p:spTgt spid="33"/>
                                        </p:tgtEl>
                                        <p:attrNameLst>
                                          <p:attrName>ppt_y</p:attrName>
                                        </p:attrNameLst>
                                      </p:cBhvr>
                                      <p:tavLst>
                                        <p:tav tm="0" fmla="#ppt_y-sin(pi*$)/27">
                                          <p:val>
                                            <p:fltVal val="0"/>
                                          </p:val>
                                        </p:tav>
                                        <p:tav tm="100000">
                                          <p:val>
                                            <p:fltVal val="1"/>
                                          </p:val>
                                        </p:tav>
                                      </p:tavLst>
                                    </p:anim>
                                    <p:anim calcmode="lin" valueType="num">
                                      <p:cBhvr>
                                        <p:cTn id="12" dur="410" tmFilter="0, 0; 0.125,0.2665; 0.25,0.4; 0.375,0.465; 0.5,0.5;  0.625,0.535; 0.75,0.6; 0.875,0.7335; 1,1">
                                          <p:stCondLst>
                                            <p:cond delay="4140"/>
                                          </p:stCondLst>
                                        </p:cTn>
                                        <p:tgtEl>
                                          <p:spTgt spid="33"/>
                                        </p:tgtEl>
                                        <p:attrNameLst>
                                          <p:attrName>ppt_y</p:attrName>
                                        </p:attrNameLst>
                                      </p:cBhvr>
                                      <p:tavLst>
                                        <p:tav tm="0" fmla="#ppt_y-sin(pi*$)/81">
                                          <p:val>
                                            <p:fltVal val="0"/>
                                          </p:val>
                                        </p:tav>
                                        <p:tav tm="100000">
                                          <p:val>
                                            <p:fltVal val="1"/>
                                          </p:val>
                                        </p:tav>
                                      </p:tavLst>
                                    </p:anim>
                                    <p:animScale>
                                      <p:cBhvr>
                                        <p:cTn id="13" dur="65">
                                          <p:stCondLst>
                                            <p:cond delay="1625"/>
                                          </p:stCondLst>
                                        </p:cTn>
                                        <p:tgtEl>
                                          <p:spTgt spid="33"/>
                                        </p:tgtEl>
                                      </p:cBhvr>
                                      <p:to x="100000" y="60000"/>
                                    </p:animScale>
                                    <p:animScale>
                                      <p:cBhvr>
                                        <p:cTn id="14" dur="415" decel="50000">
                                          <p:stCondLst>
                                            <p:cond delay="1690"/>
                                          </p:stCondLst>
                                        </p:cTn>
                                        <p:tgtEl>
                                          <p:spTgt spid="33"/>
                                        </p:tgtEl>
                                      </p:cBhvr>
                                      <p:to x="100000" y="100000"/>
                                    </p:animScale>
                                    <p:animScale>
                                      <p:cBhvr>
                                        <p:cTn id="15" dur="65">
                                          <p:stCondLst>
                                            <p:cond delay="3280"/>
                                          </p:stCondLst>
                                        </p:cTn>
                                        <p:tgtEl>
                                          <p:spTgt spid="33"/>
                                        </p:tgtEl>
                                      </p:cBhvr>
                                      <p:to x="100000" y="80000"/>
                                    </p:animScale>
                                    <p:animScale>
                                      <p:cBhvr>
                                        <p:cTn id="16" dur="415" decel="50000">
                                          <p:stCondLst>
                                            <p:cond delay="3345"/>
                                          </p:stCondLst>
                                        </p:cTn>
                                        <p:tgtEl>
                                          <p:spTgt spid="33"/>
                                        </p:tgtEl>
                                      </p:cBhvr>
                                      <p:to x="100000" y="100000"/>
                                    </p:animScale>
                                    <p:animScale>
                                      <p:cBhvr>
                                        <p:cTn id="17" dur="65">
                                          <p:stCondLst>
                                            <p:cond delay="4105"/>
                                          </p:stCondLst>
                                        </p:cTn>
                                        <p:tgtEl>
                                          <p:spTgt spid="33"/>
                                        </p:tgtEl>
                                      </p:cBhvr>
                                      <p:to x="100000" y="90000"/>
                                    </p:animScale>
                                    <p:animScale>
                                      <p:cBhvr>
                                        <p:cTn id="18" dur="415" decel="50000">
                                          <p:stCondLst>
                                            <p:cond delay="4170"/>
                                          </p:stCondLst>
                                        </p:cTn>
                                        <p:tgtEl>
                                          <p:spTgt spid="33"/>
                                        </p:tgtEl>
                                      </p:cBhvr>
                                      <p:to x="100000" y="100000"/>
                                    </p:animScale>
                                    <p:animScale>
                                      <p:cBhvr>
                                        <p:cTn id="19" dur="65">
                                          <p:stCondLst>
                                            <p:cond delay="4520"/>
                                          </p:stCondLst>
                                        </p:cTn>
                                        <p:tgtEl>
                                          <p:spTgt spid="33"/>
                                        </p:tgtEl>
                                      </p:cBhvr>
                                      <p:to x="100000" y="95000"/>
                                    </p:animScale>
                                    <p:animScale>
                                      <p:cBhvr>
                                        <p:cTn id="20" dur="415" decel="50000">
                                          <p:stCondLst>
                                            <p:cond delay="4585"/>
                                          </p:stCondLst>
                                        </p:cTn>
                                        <p:tgtEl>
                                          <p:spTgt spid="3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1" name="Group 63"/>
          <p:cNvGrpSpPr>
            <a:grpSpLocks noChangeAspect="1"/>
          </p:cNvGrpSpPr>
          <p:nvPr/>
        </p:nvGrpSpPr>
        <p:grpSpPr bwMode="auto">
          <a:xfrm>
            <a:off x="0" y="0"/>
            <a:ext cx="9144000" cy="3571875"/>
            <a:chOff x="0" y="0"/>
            <a:chExt cx="5760" cy="2250"/>
          </a:xfrm>
        </p:grpSpPr>
        <p:sp>
          <p:nvSpPr>
            <p:cNvPr id="12" name="AutoShape 62"/>
            <p:cNvSpPr>
              <a:spLocks noChangeAspect="1" noChangeArrowheads="1" noTextEdit="1"/>
            </p:cNvSpPr>
            <p:nvPr/>
          </p:nvSpPr>
          <p:spPr bwMode="auto">
            <a:xfrm>
              <a:off x="0" y="0"/>
              <a:ext cx="5760" cy="2250"/>
            </a:xfrm>
            <a:prstGeom prst="rect">
              <a:avLst/>
            </a:prstGeom>
            <a:noFill/>
            <a:ln w="9525">
              <a:noFill/>
              <a:miter lim="800000"/>
              <a:headEnd/>
              <a:tailEnd/>
            </a:ln>
          </p:spPr>
          <p:txBody>
            <a:bodyPr/>
            <a:lstStyle/>
            <a:p>
              <a:endParaRPr lang="es-ES"/>
            </a:p>
          </p:txBody>
        </p:sp>
        <p:sp>
          <p:nvSpPr>
            <p:cNvPr id="13" name="Freeform 64"/>
            <p:cNvSpPr>
              <a:spLocks/>
            </p:cNvSpPr>
            <p:nvPr/>
          </p:nvSpPr>
          <p:spPr bwMode="auto">
            <a:xfrm>
              <a:off x="9" y="9"/>
              <a:ext cx="5740" cy="1955"/>
            </a:xfrm>
            <a:custGeom>
              <a:avLst/>
              <a:gdLst/>
              <a:ahLst/>
              <a:cxnLst>
                <a:cxn ang="0">
                  <a:pos x="0" y="0"/>
                </a:cxn>
                <a:cxn ang="0">
                  <a:pos x="1214" y="0"/>
                </a:cxn>
                <a:cxn ang="0">
                  <a:pos x="1214" y="52"/>
                </a:cxn>
                <a:cxn ang="0">
                  <a:pos x="384" y="216"/>
                </a:cxn>
                <a:cxn ang="0">
                  <a:pos x="0" y="452"/>
                </a:cxn>
                <a:cxn ang="0">
                  <a:pos x="0" y="0"/>
                </a:cxn>
              </a:cxnLst>
              <a:rect l="0" t="0" r="r" b="b"/>
              <a:pathLst>
                <a:path w="1214" h="452">
                  <a:moveTo>
                    <a:pt x="0" y="0"/>
                  </a:moveTo>
                  <a:lnTo>
                    <a:pt x="1214" y="0"/>
                  </a:lnTo>
                  <a:lnTo>
                    <a:pt x="1214" y="52"/>
                  </a:lnTo>
                  <a:lnTo>
                    <a:pt x="384" y="216"/>
                  </a:lnTo>
                  <a:lnTo>
                    <a:pt x="0" y="452"/>
                  </a:lnTo>
                  <a:lnTo>
                    <a:pt x="0" y="0"/>
                  </a:lnTo>
                  <a:close/>
                </a:path>
              </a:pathLst>
            </a:custGeom>
            <a:solidFill>
              <a:schemeClr val="bg1">
                <a:lumMod val="95000"/>
              </a:schemeClr>
            </a:solidFill>
            <a:ln w="9525">
              <a:noFill/>
              <a:round/>
              <a:headEnd/>
              <a:tailEnd/>
            </a:ln>
          </p:spPr>
          <p:txBody>
            <a:bodyPr/>
            <a:lstStyle/>
            <a:p>
              <a:pPr>
                <a:defRPr/>
              </a:pPr>
              <a:endParaRPr lang="es-ES"/>
            </a:p>
          </p:txBody>
        </p:sp>
        <p:sp>
          <p:nvSpPr>
            <p:cNvPr id="14" name="Freeform 65"/>
            <p:cNvSpPr>
              <a:spLocks/>
            </p:cNvSpPr>
            <p:nvPr/>
          </p:nvSpPr>
          <p:spPr bwMode="auto">
            <a:xfrm>
              <a:off x="9" y="9"/>
              <a:ext cx="5740" cy="2228"/>
            </a:xfrm>
            <a:custGeom>
              <a:avLst/>
              <a:gdLst/>
              <a:ahLst/>
              <a:cxnLst>
                <a:cxn ang="0">
                  <a:pos x="0" y="0"/>
                </a:cxn>
                <a:cxn ang="0">
                  <a:pos x="1214" y="0"/>
                </a:cxn>
                <a:cxn ang="0">
                  <a:pos x="1214" y="46"/>
                </a:cxn>
                <a:cxn ang="0">
                  <a:pos x="372" y="171"/>
                </a:cxn>
                <a:cxn ang="0">
                  <a:pos x="0" y="515"/>
                </a:cxn>
                <a:cxn ang="0">
                  <a:pos x="0" y="0"/>
                </a:cxn>
              </a:cxnLst>
              <a:rect l="0" t="0" r="r" b="b"/>
              <a:pathLst>
                <a:path w="1214" h="515">
                  <a:moveTo>
                    <a:pt x="0" y="0"/>
                  </a:moveTo>
                  <a:lnTo>
                    <a:pt x="1214" y="0"/>
                  </a:lnTo>
                  <a:lnTo>
                    <a:pt x="1214" y="46"/>
                  </a:lnTo>
                  <a:lnTo>
                    <a:pt x="372" y="171"/>
                  </a:lnTo>
                  <a:lnTo>
                    <a:pt x="0" y="515"/>
                  </a:lnTo>
                  <a:lnTo>
                    <a:pt x="0" y="0"/>
                  </a:lnTo>
                  <a:close/>
                </a:path>
              </a:pathLst>
            </a:custGeom>
            <a:solidFill>
              <a:schemeClr val="bg1">
                <a:lumMod val="85000"/>
              </a:schemeClr>
            </a:solidFill>
            <a:ln w="9525">
              <a:noFill/>
              <a:round/>
              <a:headEnd/>
              <a:tailEnd/>
            </a:ln>
          </p:spPr>
          <p:txBody>
            <a:bodyPr/>
            <a:lstStyle/>
            <a:p>
              <a:pPr>
                <a:defRPr/>
              </a:pPr>
              <a:endParaRPr lang="es-ES"/>
            </a:p>
          </p:txBody>
        </p:sp>
        <p:sp>
          <p:nvSpPr>
            <p:cNvPr id="15" name="Freeform 66"/>
            <p:cNvSpPr>
              <a:spLocks/>
            </p:cNvSpPr>
            <p:nvPr/>
          </p:nvSpPr>
          <p:spPr bwMode="auto">
            <a:xfrm>
              <a:off x="9" y="9"/>
              <a:ext cx="5740" cy="2228"/>
            </a:xfrm>
            <a:custGeom>
              <a:avLst/>
              <a:gdLst>
                <a:gd name="T0" fmla="*/ 0 w 1214"/>
                <a:gd name="T1" fmla="*/ 0 h 515"/>
                <a:gd name="T2" fmla="*/ 27140 w 1214"/>
                <a:gd name="T3" fmla="*/ 0 h 515"/>
                <a:gd name="T4" fmla="*/ 27140 w 1214"/>
                <a:gd name="T5" fmla="*/ 861 h 515"/>
                <a:gd name="T6" fmla="*/ 8317 w 1214"/>
                <a:gd name="T7" fmla="*/ 3201 h 515"/>
                <a:gd name="T8" fmla="*/ 0 w 1214"/>
                <a:gd name="T9" fmla="*/ 9639 h 515"/>
                <a:gd name="T10" fmla="*/ 0 w 1214"/>
                <a:gd name="T11" fmla="*/ 0 h 515"/>
                <a:gd name="T12" fmla="*/ 0 60000 65536"/>
                <a:gd name="T13" fmla="*/ 0 60000 65536"/>
                <a:gd name="T14" fmla="*/ 0 60000 65536"/>
                <a:gd name="T15" fmla="*/ 0 60000 65536"/>
                <a:gd name="T16" fmla="*/ 0 60000 65536"/>
                <a:gd name="T17" fmla="*/ 0 60000 65536"/>
                <a:gd name="T18" fmla="*/ 0 w 1214"/>
                <a:gd name="T19" fmla="*/ 0 h 515"/>
                <a:gd name="T20" fmla="*/ 1214 w 1214"/>
                <a:gd name="T21" fmla="*/ 515 h 515"/>
              </a:gdLst>
              <a:ahLst/>
              <a:cxnLst>
                <a:cxn ang="T12">
                  <a:pos x="T0" y="T1"/>
                </a:cxn>
                <a:cxn ang="T13">
                  <a:pos x="T2" y="T3"/>
                </a:cxn>
                <a:cxn ang="T14">
                  <a:pos x="T4" y="T5"/>
                </a:cxn>
                <a:cxn ang="T15">
                  <a:pos x="T6" y="T7"/>
                </a:cxn>
                <a:cxn ang="T16">
                  <a:pos x="T8" y="T9"/>
                </a:cxn>
                <a:cxn ang="T17">
                  <a:pos x="T10" y="T11"/>
                </a:cxn>
              </a:cxnLst>
              <a:rect l="T18" t="T19" r="T20" b="T21"/>
              <a:pathLst>
                <a:path w="1214" h="515">
                  <a:moveTo>
                    <a:pt x="0" y="0"/>
                  </a:moveTo>
                  <a:lnTo>
                    <a:pt x="1214" y="0"/>
                  </a:lnTo>
                  <a:lnTo>
                    <a:pt x="1214" y="46"/>
                  </a:lnTo>
                  <a:lnTo>
                    <a:pt x="372" y="171"/>
                  </a:lnTo>
                  <a:lnTo>
                    <a:pt x="0" y="515"/>
                  </a:lnTo>
                  <a:lnTo>
                    <a:pt x="0" y="0"/>
                  </a:lnTo>
                  <a:close/>
                </a:path>
              </a:pathLst>
            </a:custGeom>
            <a:noFill/>
            <a:ln w="0">
              <a:solidFill>
                <a:srgbClr val="FFFFFF"/>
              </a:solidFill>
              <a:round/>
              <a:headEnd/>
              <a:tailEnd/>
            </a:ln>
          </p:spPr>
          <p:txBody>
            <a:bodyPr/>
            <a:lstStyle/>
            <a:p>
              <a:endParaRPr lang="es-PE"/>
            </a:p>
          </p:txBody>
        </p:sp>
        <p:sp>
          <p:nvSpPr>
            <p:cNvPr id="16" name="Freeform 67"/>
            <p:cNvSpPr>
              <a:spLocks/>
            </p:cNvSpPr>
            <p:nvPr/>
          </p:nvSpPr>
          <p:spPr bwMode="auto">
            <a:xfrm>
              <a:off x="903" y="61"/>
              <a:ext cx="4846" cy="696"/>
            </a:xfrm>
            <a:custGeom>
              <a:avLst/>
              <a:gdLst/>
              <a:ahLst/>
              <a:cxnLst>
                <a:cxn ang="0">
                  <a:pos x="0" y="161"/>
                </a:cxn>
                <a:cxn ang="0">
                  <a:pos x="161" y="1"/>
                </a:cxn>
                <a:cxn ang="0">
                  <a:pos x="1025" y="0"/>
                </a:cxn>
                <a:cxn ang="0">
                  <a:pos x="1025" y="15"/>
                </a:cxn>
                <a:cxn ang="0">
                  <a:pos x="261" y="67"/>
                </a:cxn>
                <a:cxn ang="0">
                  <a:pos x="161" y="140"/>
                </a:cxn>
                <a:cxn ang="0">
                  <a:pos x="0" y="161"/>
                </a:cxn>
              </a:cxnLst>
              <a:rect l="0" t="0" r="r" b="b"/>
              <a:pathLst>
                <a:path w="1025" h="161">
                  <a:moveTo>
                    <a:pt x="0" y="161"/>
                  </a:moveTo>
                  <a:lnTo>
                    <a:pt x="161" y="1"/>
                  </a:lnTo>
                  <a:lnTo>
                    <a:pt x="1025" y="0"/>
                  </a:lnTo>
                  <a:lnTo>
                    <a:pt x="1025" y="15"/>
                  </a:lnTo>
                  <a:lnTo>
                    <a:pt x="261" y="67"/>
                  </a:lnTo>
                  <a:lnTo>
                    <a:pt x="161" y="140"/>
                  </a:lnTo>
                  <a:lnTo>
                    <a:pt x="0" y="161"/>
                  </a:lnTo>
                  <a:close/>
                </a:path>
              </a:pathLst>
            </a:custGeom>
            <a:solidFill>
              <a:schemeClr val="bg1">
                <a:lumMod val="75000"/>
              </a:schemeClr>
            </a:solidFill>
            <a:ln w="9525">
              <a:noFill/>
              <a:round/>
              <a:headEnd/>
              <a:tailEnd/>
            </a:ln>
          </p:spPr>
          <p:txBody>
            <a:bodyPr/>
            <a:lstStyle/>
            <a:p>
              <a:pPr>
                <a:defRPr/>
              </a:pPr>
              <a:endParaRPr lang="es-ES"/>
            </a:p>
          </p:txBody>
        </p:sp>
        <p:sp>
          <p:nvSpPr>
            <p:cNvPr id="17" name="Freeform 68"/>
            <p:cNvSpPr>
              <a:spLocks/>
            </p:cNvSpPr>
            <p:nvPr/>
          </p:nvSpPr>
          <p:spPr bwMode="auto">
            <a:xfrm>
              <a:off x="9" y="61"/>
              <a:ext cx="5740" cy="1514"/>
            </a:xfrm>
            <a:custGeom>
              <a:avLst/>
              <a:gdLst>
                <a:gd name="T0" fmla="*/ 27140 w 1214"/>
                <a:gd name="T1" fmla="*/ 0 h 350"/>
                <a:gd name="T2" fmla="*/ 7825 w 1214"/>
                <a:gd name="T3" fmla="*/ 0 h 350"/>
                <a:gd name="T4" fmla="*/ 0 w 1214"/>
                <a:gd name="T5" fmla="*/ 6549 h 350"/>
                <a:gd name="T6" fmla="*/ 0 60000 65536"/>
                <a:gd name="T7" fmla="*/ 0 60000 65536"/>
                <a:gd name="T8" fmla="*/ 0 60000 65536"/>
                <a:gd name="T9" fmla="*/ 0 w 1214"/>
                <a:gd name="T10" fmla="*/ 0 h 350"/>
                <a:gd name="T11" fmla="*/ 1214 w 1214"/>
                <a:gd name="T12" fmla="*/ 350 h 350"/>
              </a:gdLst>
              <a:ahLst/>
              <a:cxnLst>
                <a:cxn ang="T6">
                  <a:pos x="T0" y="T1"/>
                </a:cxn>
                <a:cxn ang="T7">
                  <a:pos x="T2" y="T3"/>
                </a:cxn>
                <a:cxn ang="T8">
                  <a:pos x="T4" y="T5"/>
                </a:cxn>
              </a:cxnLst>
              <a:rect l="T9" t="T10" r="T11" b="T12"/>
              <a:pathLst>
                <a:path w="1214" h="350">
                  <a:moveTo>
                    <a:pt x="1214" y="0"/>
                  </a:moveTo>
                  <a:lnTo>
                    <a:pt x="350" y="0"/>
                  </a:lnTo>
                  <a:lnTo>
                    <a:pt x="0" y="350"/>
                  </a:lnTo>
                </a:path>
              </a:pathLst>
            </a:custGeom>
            <a:noFill/>
            <a:ln w="0">
              <a:solidFill>
                <a:srgbClr val="FFFFFF"/>
              </a:solidFill>
              <a:round/>
              <a:headEnd/>
              <a:tailEnd/>
            </a:ln>
          </p:spPr>
          <p:txBody>
            <a:bodyPr/>
            <a:lstStyle/>
            <a:p>
              <a:endParaRPr lang="es-PE"/>
            </a:p>
          </p:txBody>
        </p:sp>
        <p:sp>
          <p:nvSpPr>
            <p:cNvPr id="18" name="Freeform 69"/>
            <p:cNvSpPr>
              <a:spLocks/>
            </p:cNvSpPr>
            <p:nvPr/>
          </p:nvSpPr>
          <p:spPr bwMode="auto">
            <a:xfrm>
              <a:off x="9" y="125"/>
              <a:ext cx="5740" cy="1627"/>
            </a:xfrm>
            <a:custGeom>
              <a:avLst/>
              <a:gdLst>
                <a:gd name="T0" fmla="*/ 0 w 1214"/>
                <a:gd name="T1" fmla="*/ 7040 h 376"/>
                <a:gd name="T2" fmla="*/ 10014 w 1214"/>
                <a:gd name="T3" fmla="*/ 991 h 376"/>
                <a:gd name="T4" fmla="*/ 27140 w 1214"/>
                <a:gd name="T5" fmla="*/ 0 h 376"/>
                <a:gd name="T6" fmla="*/ 0 60000 65536"/>
                <a:gd name="T7" fmla="*/ 0 60000 65536"/>
                <a:gd name="T8" fmla="*/ 0 60000 65536"/>
                <a:gd name="T9" fmla="*/ 0 w 1214"/>
                <a:gd name="T10" fmla="*/ 0 h 376"/>
                <a:gd name="T11" fmla="*/ 1214 w 1214"/>
                <a:gd name="T12" fmla="*/ 376 h 376"/>
              </a:gdLst>
              <a:ahLst/>
              <a:cxnLst>
                <a:cxn ang="T6">
                  <a:pos x="T0" y="T1"/>
                </a:cxn>
                <a:cxn ang="T7">
                  <a:pos x="T2" y="T3"/>
                </a:cxn>
                <a:cxn ang="T8">
                  <a:pos x="T4" y="T5"/>
                </a:cxn>
              </a:cxnLst>
              <a:rect l="T9" t="T10" r="T11" b="T12"/>
              <a:pathLst>
                <a:path w="1214" h="376">
                  <a:moveTo>
                    <a:pt x="0" y="376"/>
                  </a:moveTo>
                  <a:lnTo>
                    <a:pt x="448" y="53"/>
                  </a:lnTo>
                  <a:lnTo>
                    <a:pt x="1214" y="0"/>
                  </a:lnTo>
                </a:path>
              </a:pathLst>
            </a:custGeom>
            <a:noFill/>
            <a:ln w="0">
              <a:solidFill>
                <a:srgbClr val="FFFFFF"/>
              </a:solidFill>
              <a:round/>
              <a:headEnd/>
              <a:tailEnd/>
            </a:ln>
          </p:spPr>
          <p:txBody>
            <a:bodyPr/>
            <a:lstStyle/>
            <a:p>
              <a:endParaRPr lang="es-PE"/>
            </a:p>
          </p:txBody>
        </p:sp>
        <p:sp>
          <p:nvSpPr>
            <p:cNvPr id="19" name="Freeform 70"/>
            <p:cNvSpPr>
              <a:spLocks/>
            </p:cNvSpPr>
            <p:nvPr/>
          </p:nvSpPr>
          <p:spPr bwMode="auto">
            <a:xfrm>
              <a:off x="9" y="177"/>
              <a:ext cx="5740" cy="1787"/>
            </a:xfrm>
            <a:custGeom>
              <a:avLst/>
              <a:gdLst>
                <a:gd name="T0" fmla="*/ 0 w 1214"/>
                <a:gd name="T1" fmla="*/ 7732 h 413"/>
                <a:gd name="T2" fmla="*/ 2435 w 1214"/>
                <a:gd name="T3" fmla="*/ 2713 h 413"/>
                <a:gd name="T4" fmla="*/ 27140 w 1214"/>
                <a:gd name="T5" fmla="*/ 0 h 413"/>
                <a:gd name="T6" fmla="*/ 0 60000 65536"/>
                <a:gd name="T7" fmla="*/ 0 60000 65536"/>
                <a:gd name="T8" fmla="*/ 0 60000 65536"/>
                <a:gd name="T9" fmla="*/ 0 w 1214"/>
                <a:gd name="T10" fmla="*/ 0 h 413"/>
                <a:gd name="T11" fmla="*/ 1214 w 1214"/>
                <a:gd name="T12" fmla="*/ 413 h 413"/>
              </a:gdLst>
              <a:ahLst/>
              <a:cxnLst>
                <a:cxn ang="T6">
                  <a:pos x="T0" y="T1"/>
                </a:cxn>
                <a:cxn ang="T7">
                  <a:pos x="T2" y="T3"/>
                </a:cxn>
                <a:cxn ang="T8">
                  <a:pos x="T4" y="T5"/>
                </a:cxn>
              </a:cxnLst>
              <a:rect l="T9" t="T10" r="T11" b="T12"/>
              <a:pathLst>
                <a:path w="1214" h="413">
                  <a:moveTo>
                    <a:pt x="0" y="413"/>
                  </a:moveTo>
                  <a:lnTo>
                    <a:pt x="109" y="145"/>
                  </a:lnTo>
                  <a:lnTo>
                    <a:pt x="1214" y="0"/>
                  </a:lnTo>
                </a:path>
              </a:pathLst>
            </a:custGeom>
            <a:noFill/>
            <a:ln w="0">
              <a:solidFill>
                <a:srgbClr val="FFFFFF"/>
              </a:solidFill>
              <a:round/>
              <a:headEnd/>
              <a:tailEnd/>
            </a:ln>
          </p:spPr>
          <p:txBody>
            <a:bodyPr/>
            <a:lstStyle/>
            <a:p>
              <a:endParaRPr lang="es-PE"/>
            </a:p>
          </p:txBody>
        </p:sp>
      </p:grpSp>
      <p:sp>
        <p:nvSpPr>
          <p:cNvPr id="16386" name="2 Marcador de número de diapositiva"/>
          <p:cNvSpPr>
            <a:spLocks noGrp="1"/>
          </p:cNvSpPr>
          <p:nvPr>
            <p:ph type="sldNum" sz="quarter" idx="10"/>
          </p:nvPr>
        </p:nvSpPr>
        <p:spPr>
          <a:noFill/>
        </p:spPr>
        <p:txBody>
          <a:bodyPr/>
          <a:lstStyle/>
          <a:p>
            <a:fld id="{35E12403-6792-4F38-83D7-9790585AD231}" type="slidenum">
              <a:rPr lang="es-ES"/>
              <a:pPr/>
              <a:t>3</a:t>
            </a:fld>
            <a:endParaRPr lang="es-ES"/>
          </a:p>
        </p:txBody>
      </p:sp>
      <p:sp>
        <p:nvSpPr>
          <p:cNvPr id="122883" name="Rectangle 3"/>
          <p:cNvSpPr>
            <a:spLocks noGrp="1" noChangeArrowheads="1"/>
          </p:cNvSpPr>
          <p:nvPr>
            <p:ph type="body" idx="4294967295"/>
          </p:nvPr>
        </p:nvSpPr>
        <p:spPr>
          <a:xfrm>
            <a:off x="428596" y="1712208"/>
            <a:ext cx="8143932" cy="1428760"/>
          </a:xfrm>
        </p:spPr>
        <p:txBody>
          <a:bodyPr/>
          <a:lstStyle/>
          <a:p>
            <a:pPr algn="just" eaLnBrk="1" hangingPunct="1">
              <a:lnSpc>
                <a:spcPct val="120000"/>
              </a:lnSpc>
              <a:defRPr/>
            </a:pPr>
            <a:r>
              <a:rPr lang="es-ES" sz="2400" dirty="0" smtClean="0">
                <a:latin typeface="Arial" charset="0"/>
              </a:rPr>
              <a:t>El modo de representar y de reconocer las formas de los cuerpos parte de la utilización de una operación elemental llamada </a:t>
            </a:r>
            <a:r>
              <a:rPr lang="es-ES" sz="2400" dirty="0" smtClean="0">
                <a:effectLst>
                  <a:outerShdw blurRad="38100" dist="38100" dir="2700000" algn="tl">
                    <a:srgbClr val="FFFFFF"/>
                  </a:outerShdw>
                </a:effectLst>
                <a:latin typeface="Arial" charset="0"/>
              </a:rPr>
              <a:t>proyección</a:t>
            </a:r>
            <a:r>
              <a:rPr lang="es-ES" sz="2400" dirty="0" smtClean="0">
                <a:latin typeface="Arial" charset="0"/>
              </a:rPr>
              <a:t>. </a:t>
            </a:r>
          </a:p>
          <a:p>
            <a:pPr lvl="1" eaLnBrk="1" hangingPunct="1">
              <a:defRPr/>
            </a:pPr>
            <a:endParaRPr lang="es-ES" sz="2400" dirty="0" smtClean="0"/>
          </a:p>
        </p:txBody>
      </p:sp>
      <p:sp>
        <p:nvSpPr>
          <p:cNvPr id="10" name="9 Título"/>
          <p:cNvSpPr>
            <a:spLocks noGrp="1"/>
          </p:cNvSpPr>
          <p:nvPr>
            <p:ph type="title"/>
          </p:nvPr>
        </p:nvSpPr>
        <p:spPr>
          <a:xfrm>
            <a:off x="500034" y="714356"/>
            <a:ext cx="8229600" cy="1143000"/>
          </a:xfrm>
        </p:spPr>
        <p:txBody>
          <a:bodyPr/>
          <a:lstStyle/>
          <a:p>
            <a:r>
              <a:rPr lang="es-ES_tradnl" sz="2800" b="1" dirty="0" smtClean="0">
                <a:solidFill>
                  <a:srgbClr val="FF0000"/>
                </a:solidFill>
                <a:latin typeface="Arial" charset="0"/>
              </a:rPr>
              <a:t>PROYECCIONES</a:t>
            </a:r>
            <a:endParaRPr lang="es-ES" sz="2800" b="1" dirty="0" smtClean="0">
              <a:solidFill>
                <a:srgbClr val="FF0000"/>
              </a:solidFill>
              <a:latin typeface="Arial" charset="0"/>
            </a:endParaRPr>
          </a:p>
        </p:txBody>
      </p:sp>
      <p:grpSp>
        <p:nvGrpSpPr>
          <p:cNvPr id="20" name="10 Grupo"/>
          <p:cNvGrpSpPr>
            <a:grpSpLocks/>
          </p:cNvGrpSpPr>
          <p:nvPr/>
        </p:nvGrpSpPr>
        <p:grpSpPr bwMode="auto">
          <a:xfrm>
            <a:off x="179388" y="119063"/>
            <a:ext cx="8713787" cy="828675"/>
            <a:chOff x="179512" y="118855"/>
            <a:chExt cx="8712968" cy="828772"/>
          </a:xfrm>
          <a:noFill/>
        </p:grpSpPr>
        <p:graphicFrame>
          <p:nvGraphicFramePr>
            <p:cNvPr id="21" name="11 Objeto"/>
            <p:cNvGraphicFramePr>
              <a:graphicFrameLocks noChangeAspect="1"/>
            </p:cNvGraphicFramePr>
            <p:nvPr/>
          </p:nvGraphicFramePr>
          <p:xfrm>
            <a:off x="179512" y="118855"/>
            <a:ext cx="720080" cy="828772"/>
          </p:xfrm>
          <a:graphic>
            <a:graphicData uri="http://schemas.openxmlformats.org/presentationml/2006/ole">
              <mc:AlternateContent xmlns:mc="http://schemas.openxmlformats.org/markup-compatibility/2006">
                <mc:Choice xmlns:v="urn:schemas-microsoft-com:vml" Requires="v">
                  <p:oleObj spid="_x0000_s50217" r:id="rId3" imgW="2663848" imgH="3592373" progId="">
                    <p:embed/>
                  </p:oleObj>
                </mc:Choice>
                <mc:Fallback>
                  <p:oleObj r:id="rId3" imgW="2663848" imgH="3592373" progId="">
                    <p:embed/>
                    <p:pic>
                      <p:nvPicPr>
                        <p:cNvPr id="0"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8855"/>
                          <a:ext cx="720080" cy="828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21 Rectángulo"/>
            <p:cNvSpPr/>
            <p:nvPr/>
          </p:nvSpPr>
          <p:spPr>
            <a:xfrm>
              <a:off x="900169" y="279211"/>
              <a:ext cx="3041364" cy="339765"/>
            </a:xfrm>
            <a:prstGeom prst="rect">
              <a:avLst/>
            </a:prstGeom>
            <a:grpFill/>
          </p:spPr>
          <p:txBody>
            <a:bodyPr>
              <a:spAutoFit/>
            </a:bodyPr>
            <a:lstStyle/>
            <a:p>
              <a:pPr algn="l">
                <a:spcBef>
                  <a:spcPct val="50000"/>
                </a:spcBef>
                <a:defRPr/>
              </a:pPr>
              <a:r>
                <a:rPr lang="es-ES_tradnl" sz="1600" b="1" i="1" dirty="0">
                  <a:latin typeface="+mj-lt"/>
                </a:rPr>
                <a:t>DIBUJO EN INGENIERIA I</a:t>
              </a:r>
            </a:p>
          </p:txBody>
        </p:sp>
        <p:sp>
          <p:nvSpPr>
            <p:cNvPr id="23" name="22 Rectángulo"/>
            <p:cNvSpPr/>
            <p:nvPr/>
          </p:nvSpPr>
          <p:spPr>
            <a:xfrm>
              <a:off x="7884513" y="279211"/>
              <a:ext cx="1007967" cy="277031"/>
            </a:xfrm>
            <a:prstGeom prst="rect">
              <a:avLst/>
            </a:prstGeom>
            <a:grpFill/>
          </p:spPr>
          <p:txBody>
            <a:bodyPr>
              <a:spAutoFit/>
            </a:bodyPr>
            <a:lstStyle/>
            <a:p>
              <a:pPr algn="l">
                <a:spcBef>
                  <a:spcPct val="50000"/>
                </a:spcBef>
                <a:defRPr/>
              </a:pPr>
              <a:r>
                <a:rPr lang="es-ES" sz="1200" b="1" i="1" dirty="0"/>
                <a:t>CLASE  </a:t>
              </a:r>
              <a:r>
                <a:rPr lang="es-ES" sz="1200" b="1" i="1" dirty="0" smtClean="0"/>
                <a:t>6</a:t>
              </a:r>
              <a:endParaRPr lang="es-ES_tradnl" sz="1200" b="1" i="1" dirty="0">
                <a:latin typeface="+mj-lt"/>
              </a:endParaRPr>
            </a:p>
          </p:txBody>
        </p:sp>
      </p:grpSp>
      <p:sp>
        <p:nvSpPr>
          <p:cNvPr id="24" name="Rectangle 3"/>
          <p:cNvSpPr txBox="1">
            <a:spLocks noChangeArrowheads="1"/>
          </p:cNvSpPr>
          <p:nvPr/>
        </p:nvSpPr>
        <p:spPr bwMode="auto">
          <a:xfrm>
            <a:off x="428596" y="3382072"/>
            <a:ext cx="8215370" cy="31432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1" fontAlgn="base" latinLnBrk="0" hangingPunct="1">
              <a:lnSpc>
                <a:spcPct val="120000"/>
              </a:lnSpc>
              <a:spcBef>
                <a:spcPct val="20000"/>
              </a:spcBef>
              <a:spcAft>
                <a:spcPct val="0"/>
              </a:spcAft>
              <a:buClrTx/>
              <a:buSzTx/>
              <a:buFont typeface="Arial" charset="0"/>
              <a:buChar char="•"/>
              <a:tabLst/>
              <a:defRPr/>
            </a:pPr>
            <a:r>
              <a:rPr kumimoji="0" lang="es-ES" sz="2400" b="0" i="0" u="none" strike="noStrike" kern="1200" cap="none" spc="0" normalizeH="0" baseline="0" noProof="0" dirty="0" smtClean="0">
                <a:ln>
                  <a:noFill/>
                </a:ln>
                <a:solidFill>
                  <a:schemeClr val="tx1"/>
                </a:solidFill>
                <a:effectLst/>
                <a:uLnTx/>
                <a:uFillTx/>
                <a:latin typeface="Arial" charset="0"/>
                <a:ea typeface="+mn-ea"/>
                <a:cs typeface="+mn-cs"/>
              </a:rPr>
              <a:t>Cuando se trata de representar un objeto en un plano se </a:t>
            </a:r>
            <a:r>
              <a:rPr lang="es-ES" sz="2400" dirty="0"/>
              <a:t>recurre</a:t>
            </a:r>
            <a:r>
              <a:rPr kumimoji="0" lang="es-ES" sz="2400" b="0" i="0" u="none" strike="noStrike" kern="1200" cap="none" spc="0" normalizeH="0" baseline="0" noProof="0" dirty="0" smtClean="0">
                <a:ln>
                  <a:noFill/>
                </a:ln>
                <a:solidFill>
                  <a:schemeClr val="tx1"/>
                </a:solidFill>
                <a:effectLst/>
                <a:uLnTx/>
                <a:uFillTx/>
                <a:latin typeface="Arial" charset="0"/>
                <a:ea typeface="+mn-ea"/>
                <a:cs typeface="+mn-cs"/>
              </a:rPr>
              <a:t> a la </a:t>
            </a:r>
            <a:r>
              <a:rPr kumimoji="0" lang="es-ES" sz="2400" b="0" i="1" u="none" strike="noStrike" kern="1200" cap="none" spc="0" normalizeH="0" baseline="0" noProof="0" dirty="0" smtClean="0">
                <a:ln>
                  <a:noFill/>
                </a:ln>
                <a:solidFill>
                  <a:schemeClr val="tx1"/>
                </a:solidFill>
                <a:effectLst/>
                <a:uLnTx/>
                <a:uFillTx/>
                <a:latin typeface="Arial" charset="0"/>
                <a:ea typeface="+mn-ea"/>
                <a:cs typeface="+mn-cs"/>
              </a:rPr>
              <a:t>proyección</a:t>
            </a:r>
            <a:r>
              <a:rPr kumimoji="0" lang="es-ES" sz="2400" b="0" i="0" u="none" strike="noStrike" kern="1200" cap="none" spc="0" normalizeH="0" baseline="0" noProof="0" dirty="0" smtClean="0">
                <a:ln>
                  <a:noFill/>
                </a:ln>
                <a:solidFill>
                  <a:schemeClr val="tx1"/>
                </a:solidFill>
                <a:effectLst/>
                <a:uLnTx/>
                <a:uFillTx/>
                <a:latin typeface="Arial" charset="0"/>
                <a:ea typeface="+mn-ea"/>
                <a:cs typeface="+mn-cs"/>
              </a:rPr>
              <a:t> sobre él, es decir, a hacer pasar por todos los puntos notables del objeto líneas de proyección</a:t>
            </a:r>
            <a:r>
              <a:rPr kumimoji="0" lang="es-ES_tradnl" sz="2400" b="0" i="0" u="none" strike="noStrike" kern="1200" cap="none" spc="0" normalizeH="0" baseline="0" noProof="0" dirty="0" smtClean="0">
                <a:ln>
                  <a:noFill/>
                </a:ln>
                <a:solidFill>
                  <a:schemeClr val="tx1"/>
                </a:solidFill>
                <a:effectLst/>
                <a:uLnTx/>
                <a:uFillTx/>
                <a:latin typeface="Arial" charset="0"/>
                <a:ea typeface="+mn-ea"/>
                <a:cs typeface="+mn-cs"/>
              </a:rPr>
              <a:t>,</a:t>
            </a:r>
            <a:r>
              <a:rPr kumimoji="0" lang="es-ES" sz="2400" b="0" i="0" u="none" strike="noStrike" kern="1200" cap="none" spc="0" normalizeH="0" baseline="0" noProof="0" dirty="0" smtClean="0">
                <a:ln>
                  <a:noFill/>
                </a:ln>
                <a:solidFill>
                  <a:schemeClr val="tx1"/>
                </a:solidFill>
                <a:effectLst/>
                <a:uLnTx/>
                <a:uFillTx/>
                <a:latin typeface="Arial" charset="0"/>
                <a:ea typeface="+mn-ea"/>
                <a:cs typeface="+mn-cs"/>
              </a:rPr>
              <a:t> </a:t>
            </a:r>
            <a:r>
              <a:rPr kumimoji="0" lang="es-ES_tradnl" sz="2400" b="0" i="0" u="none" strike="noStrike" kern="1200" cap="none" spc="0" normalizeH="0" baseline="0" noProof="0" dirty="0" smtClean="0">
                <a:ln>
                  <a:noFill/>
                </a:ln>
                <a:solidFill>
                  <a:schemeClr val="tx1"/>
                </a:solidFill>
                <a:effectLst/>
                <a:uLnTx/>
                <a:uFillTx/>
                <a:latin typeface="Arial" charset="0"/>
                <a:ea typeface="+mn-ea"/>
                <a:cs typeface="+mn-cs"/>
              </a:rPr>
              <a:t>(</a:t>
            </a:r>
            <a:r>
              <a:rPr kumimoji="0" lang="es-ES" sz="2400" b="0" i="0" u="none" strike="noStrike" kern="1200" cap="none" spc="0" normalizeH="0" baseline="0" noProof="0" dirty="0" smtClean="0">
                <a:ln>
                  <a:noFill/>
                </a:ln>
                <a:solidFill>
                  <a:schemeClr val="tx1"/>
                </a:solidFill>
                <a:effectLst/>
                <a:uLnTx/>
                <a:uFillTx/>
                <a:latin typeface="Arial" charset="0"/>
                <a:ea typeface="+mn-ea"/>
                <a:cs typeface="+mn-cs"/>
              </a:rPr>
              <a:t>cumpliendo determinadas características</a:t>
            </a:r>
            <a:r>
              <a:rPr kumimoji="0" lang="es-ES_tradnl" sz="2400" b="0" i="0" u="none" strike="noStrike" kern="1200" cap="none" spc="0" normalizeH="0" baseline="0" noProof="0" dirty="0" smtClean="0">
                <a:ln>
                  <a:noFill/>
                </a:ln>
                <a:solidFill>
                  <a:schemeClr val="tx1"/>
                </a:solidFill>
                <a:effectLst/>
                <a:uLnTx/>
                <a:uFillTx/>
                <a:latin typeface="Arial" charset="0"/>
                <a:ea typeface="+mn-ea"/>
                <a:cs typeface="+mn-cs"/>
              </a:rPr>
              <a:t>)</a:t>
            </a:r>
            <a:r>
              <a:rPr kumimoji="0" lang="es-ES" sz="2400" b="0" i="0" u="none" strike="noStrike" kern="1200" cap="none" spc="0" normalizeH="0" baseline="0" noProof="0" dirty="0" smtClean="0">
                <a:ln>
                  <a:noFill/>
                </a:ln>
                <a:solidFill>
                  <a:schemeClr val="tx1"/>
                </a:solidFill>
                <a:effectLst/>
                <a:uLnTx/>
                <a:uFillTx/>
                <a:latin typeface="Arial" charset="0"/>
                <a:ea typeface="+mn-ea"/>
                <a:cs typeface="+mn-cs"/>
              </a:rPr>
              <a:t> que </a:t>
            </a:r>
            <a:r>
              <a:rPr kumimoji="0" lang="es-ES_tradnl" sz="2400" b="0" i="0" u="none" strike="noStrike" kern="1200" cap="none" spc="0" normalizeH="0" baseline="0" noProof="0" dirty="0" smtClean="0">
                <a:ln>
                  <a:noFill/>
                </a:ln>
                <a:solidFill>
                  <a:schemeClr val="tx1"/>
                </a:solidFill>
                <a:effectLst/>
                <a:uLnTx/>
                <a:uFillTx/>
                <a:latin typeface="Arial" charset="0"/>
                <a:ea typeface="+mn-ea"/>
                <a:cs typeface="+mn-cs"/>
              </a:rPr>
              <a:t>al incidir</a:t>
            </a:r>
            <a:r>
              <a:rPr kumimoji="0" lang="es-ES" sz="2400" b="0" i="0" u="none" strike="noStrike" kern="1200" cap="none" spc="0" normalizeH="0" baseline="0" noProof="0" dirty="0" smtClean="0">
                <a:ln>
                  <a:noFill/>
                </a:ln>
                <a:solidFill>
                  <a:schemeClr val="tx1"/>
                </a:solidFill>
                <a:effectLst/>
                <a:uLnTx/>
                <a:uFillTx/>
                <a:latin typeface="Arial" charset="0"/>
                <a:ea typeface="+mn-ea"/>
                <a:cs typeface="+mn-cs"/>
              </a:rPr>
              <a:t> sobre el plano</a:t>
            </a:r>
            <a:r>
              <a:rPr kumimoji="0" lang="es-ES_tradnl" sz="2400" b="0" i="0" u="none" strike="noStrike" kern="1200" cap="none" spc="0" normalizeH="0" baseline="0" noProof="0" dirty="0" smtClean="0">
                <a:ln>
                  <a:noFill/>
                </a:ln>
                <a:solidFill>
                  <a:schemeClr val="tx1"/>
                </a:solidFill>
                <a:effectLst/>
                <a:uLnTx/>
                <a:uFillTx/>
                <a:latin typeface="Arial" charset="0"/>
                <a:ea typeface="+mn-ea"/>
                <a:cs typeface="+mn-cs"/>
              </a:rPr>
              <a:t> </a:t>
            </a:r>
            <a:r>
              <a:rPr kumimoji="0" lang="es-ES" sz="2400" b="0" i="0" u="none" strike="noStrike" kern="1200" cap="none" spc="0" normalizeH="0" baseline="0" noProof="0" dirty="0" smtClean="0">
                <a:ln>
                  <a:noFill/>
                </a:ln>
                <a:solidFill>
                  <a:schemeClr val="tx1"/>
                </a:solidFill>
                <a:effectLst/>
                <a:uLnTx/>
                <a:uFillTx/>
                <a:latin typeface="Arial" charset="0"/>
                <a:ea typeface="+mn-ea"/>
                <a:cs typeface="+mn-cs"/>
              </a:rPr>
              <a:t>da</a:t>
            </a:r>
            <a:r>
              <a:rPr kumimoji="0" lang="es-ES_tradnl" sz="2400" b="0" i="0" u="none" strike="noStrike" kern="1200" cap="none" spc="0" normalizeH="0" baseline="0" noProof="0" dirty="0" smtClean="0">
                <a:ln>
                  <a:noFill/>
                </a:ln>
                <a:solidFill>
                  <a:schemeClr val="tx1"/>
                </a:solidFill>
                <a:effectLst/>
                <a:uLnTx/>
                <a:uFillTx/>
                <a:latin typeface="Arial" charset="0"/>
                <a:ea typeface="+mn-ea"/>
                <a:cs typeface="+mn-cs"/>
              </a:rPr>
              <a:t>n</a:t>
            </a:r>
            <a:r>
              <a:rPr kumimoji="0" lang="es-ES" sz="2400" b="0" i="0" u="none" strike="noStrike" kern="1200" cap="none" spc="0" normalizeH="0" baseline="0" noProof="0" dirty="0" smtClean="0">
                <a:ln>
                  <a:noFill/>
                </a:ln>
                <a:solidFill>
                  <a:schemeClr val="tx1"/>
                </a:solidFill>
                <a:effectLst/>
                <a:uLnTx/>
                <a:uFillTx/>
                <a:latin typeface="Arial" charset="0"/>
                <a:ea typeface="+mn-ea"/>
                <a:cs typeface="+mn-cs"/>
              </a:rPr>
              <a:t> los puntos</a:t>
            </a:r>
            <a:r>
              <a:rPr kumimoji="0" lang="es-ES_tradnl" sz="2400" b="0" i="0" u="none" strike="noStrike" kern="1200" cap="none" spc="0" normalizeH="0" baseline="0" noProof="0" dirty="0" smtClean="0">
                <a:ln>
                  <a:noFill/>
                </a:ln>
                <a:solidFill>
                  <a:schemeClr val="tx1"/>
                </a:solidFill>
                <a:effectLst/>
                <a:uLnTx/>
                <a:uFillTx/>
                <a:latin typeface="Arial" charset="0"/>
                <a:ea typeface="+mn-ea"/>
                <a:cs typeface="+mn-cs"/>
              </a:rPr>
              <a:t> proyectados correspondientes </a:t>
            </a:r>
            <a:r>
              <a:rPr kumimoji="0" lang="es-ES" sz="2400" b="0" i="0" u="none" strike="noStrike" kern="1200" cap="none" spc="0" normalizeH="0" baseline="0" noProof="0" dirty="0" smtClean="0">
                <a:ln>
                  <a:noFill/>
                </a:ln>
                <a:solidFill>
                  <a:schemeClr val="tx1"/>
                </a:solidFill>
                <a:effectLst/>
                <a:uLnTx/>
                <a:uFillTx/>
                <a:latin typeface="Arial" charset="0"/>
                <a:ea typeface="+mn-ea"/>
                <a:cs typeface="+mn-cs"/>
              </a:rPr>
              <a:t>(intersecciones).</a:t>
            </a:r>
            <a:endParaRPr kumimoji="0" lang="es-ES" sz="2400" b="1" i="0" u="none" strike="noStrike" kern="1200" cap="none" spc="0" normalizeH="0" baseline="0" noProof="0" dirty="0" smtClean="0">
              <a:ln>
                <a:noFill/>
              </a:ln>
              <a:solidFill>
                <a:schemeClr val="tx1"/>
              </a:solidFill>
              <a:effectLst/>
              <a:uLnTx/>
              <a:uFillTx/>
              <a:latin typeface="Arial"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8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autoUpdateAnimBg="0"/>
      <p:bldP spid="24"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3"/>
          <p:cNvGrpSpPr>
            <a:grpSpLocks noChangeAspect="1"/>
          </p:cNvGrpSpPr>
          <p:nvPr/>
        </p:nvGrpSpPr>
        <p:grpSpPr bwMode="auto">
          <a:xfrm>
            <a:off x="0" y="0"/>
            <a:ext cx="9144000" cy="3571875"/>
            <a:chOff x="0" y="0"/>
            <a:chExt cx="5760" cy="2250"/>
          </a:xfrm>
        </p:grpSpPr>
        <p:sp>
          <p:nvSpPr>
            <p:cNvPr id="12" name="AutoShape 62"/>
            <p:cNvSpPr>
              <a:spLocks noChangeAspect="1" noChangeArrowheads="1" noTextEdit="1"/>
            </p:cNvSpPr>
            <p:nvPr/>
          </p:nvSpPr>
          <p:spPr bwMode="auto">
            <a:xfrm>
              <a:off x="0" y="0"/>
              <a:ext cx="5760" cy="2250"/>
            </a:xfrm>
            <a:prstGeom prst="rect">
              <a:avLst/>
            </a:prstGeom>
            <a:noFill/>
            <a:ln w="9525">
              <a:noFill/>
              <a:miter lim="800000"/>
              <a:headEnd/>
              <a:tailEnd/>
            </a:ln>
          </p:spPr>
          <p:txBody>
            <a:bodyPr/>
            <a:lstStyle/>
            <a:p>
              <a:endParaRPr lang="es-ES"/>
            </a:p>
          </p:txBody>
        </p:sp>
        <p:sp>
          <p:nvSpPr>
            <p:cNvPr id="13" name="Freeform 64"/>
            <p:cNvSpPr>
              <a:spLocks/>
            </p:cNvSpPr>
            <p:nvPr/>
          </p:nvSpPr>
          <p:spPr bwMode="auto">
            <a:xfrm>
              <a:off x="9" y="9"/>
              <a:ext cx="5740" cy="1955"/>
            </a:xfrm>
            <a:custGeom>
              <a:avLst/>
              <a:gdLst/>
              <a:ahLst/>
              <a:cxnLst>
                <a:cxn ang="0">
                  <a:pos x="0" y="0"/>
                </a:cxn>
                <a:cxn ang="0">
                  <a:pos x="1214" y="0"/>
                </a:cxn>
                <a:cxn ang="0">
                  <a:pos x="1214" y="52"/>
                </a:cxn>
                <a:cxn ang="0">
                  <a:pos x="384" y="216"/>
                </a:cxn>
                <a:cxn ang="0">
                  <a:pos x="0" y="452"/>
                </a:cxn>
                <a:cxn ang="0">
                  <a:pos x="0" y="0"/>
                </a:cxn>
              </a:cxnLst>
              <a:rect l="0" t="0" r="r" b="b"/>
              <a:pathLst>
                <a:path w="1214" h="452">
                  <a:moveTo>
                    <a:pt x="0" y="0"/>
                  </a:moveTo>
                  <a:lnTo>
                    <a:pt x="1214" y="0"/>
                  </a:lnTo>
                  <a:lnTo>
                    <a:pt x="1214" y="52"/>
                  </a:lnTo>
                  <a:lnTo>
                    <a:pt x="384" y="216"/>
                  </a:lnTo>
                  <a:lnTo>
                    <a:pt x="0" y="452"/>
                  </a:lnTo>
                  <a:lnTo>
                    <a:pt x="0" y="0"/>
                  </a:lnTo>
                  <a:close/>
                </a:path>
              </a:pathLst>
            </a:custGeom>
            <a:solidFill>
              <a:schemeClr val="bg1">
                <a:lumMod val="95000"/>
              </a:schemeClr>
            </a:solidFill>
            <a:ln w="9525">
              <a:noFill/>
              <a:round/>
              <a:headEnd/>
              <a:tailEnd/>
            </a:ln>
          </p:spPr>
          <p:txBody>
            <a:bodyPr/>
            <a:lstStyle/>
            <a:p>
              <a:pPr>
                <a:defRPr/>
              </a:pPr>
              <a:endParaRPr lang="es-ES"/>
            </a:p>
          </p:txBody>
        </p:sp>
        <p:sp>
          <p:nvSpPr>
            <p:cNvPr id="14" name="Freeform 65"/>
            <p:cNvSpPr>
              <a:spLocks/>
            </p:cNvSpPr>
            <p:nvPr/>
          </p:nvSpPr>
          <p:spPr bwMode="auto">
            <a:xfrm>
              <a:off x="9" y="9"/>
              <a:ext cx="5740" cy="2228"/>
            </a:xfrm>
            <a:custGeom>
              <a:avLst/>
              <a:gdLst/>
              <a:ahLst/>
              <a:cxnLst>
                <a:cxn ang="0">
                  <a:pos x="0" y="0"/>
                </a:cxn>
                <a:cxn ang="0">
                  <a:pos x="1214" y="0"/>
                </a:cxn>
                <a:cxn ang="0">
                  <a:pos x="1214" y="46"/>
                </a:cxn>
                <a:cxn ang="0">
                  <a:pos x="372" y="171"/>
                </a:cxn>
                <a:cxn ang="0">
                  <a:pos x="0" y="515"/>
                </a:cxn>
                <a:cxn ang="0">
                  <a:pos x="0" y="0"/>
                </a:cxn>
              </a:cxnLst>
              <a:rect l="0" t="0" r="r" b="b"/>
              <a:pathLst>
                <a:path w="1214" h="515">
                  <a:moveTo>
                    <a:pt x="0" y="0"/>
                  </a:moveTo>
                  <a:lnTo>
                    <a:pt x="1214" y="0"/>
                  </a:lnTo>
                  <a:lnTo>
                    <a:pt x="1214" y="46"/>
                  </a:lnTo>
                  <a:lnTo>
                    <a:pt x="372" y="171"/>
                  </a:lnTo>
                  <a:lnTo>
                    <a:pt x="0" y="515"/>
                  </a:lnTo>
                  <a:lnTo>
                    <a:pt x="0" y="0"/>
                  </a:lnTo>
                  <a:close/>
                </a:path>
              </a:pathLst>
            </a:custGeom>
            <a:solidFill>
              <a:schemeClr val="bg1">
                <a:lumMod val="85000"/>
              </a:schemeClr>
            </a:solidFill>
            <a:ln w="9525">
              <a:noFill/>
              <a:round/>
              <a:headEnd/>
              <a:tailEnd/>
            </a:ln>
          </p:spPr>
          <p:txBody>
            <a:bodyPr/>
            <a:lstStyle/>
            <a:p>
              <a:pPr>
                <a:defRPr/>
              </a:pPr>
              <a:endParaRPr lang="es-ES"/>
            </a:p>
          </p:txBody>
        </p:sp>
        <p:sp>
          <p:nvSpPr>
            <p:cNvPr id="15" name="Freeform 66"/>
            <p:cNvSpPr>
              <a:spLocks/>
            </p:cNvSpPr>
            <p:nvPr/>
          </p:nvSpPr>
          <p:spPr bwMode="auto">
            <a:xfrm>
              <a:off x="9" y="9"/>
              <a:ext cx="5740" cy="2228"/>
            </a:xfrm>
            <a:custGeom>
              <a:avLst/>
              <a:gdLst>
                <a:gd name="T0" fmla="*/ 0 w 1214"/>
                <a:gd name="T1" fmla="*/ 0 h 515"/>
                <a:gd name="T2" fmla="*/ 27140 w 1214"/>
                <a:gd name="T3" fmla="*/ 0 h 515"/>
                <a:gd name="T4" fmla="*/ 27140 w 1214"/>
                <a:gd name="T5" fmla="*/ 861 h 515"/>
                <a:gd name="T6" fmla="*/ 8317 w 1214"/>
                <a:gd name="T7" fmla="*/ 3201 h 515"/>
                <a:gd name="T8" fmla="*/ 0 w 1214"/>
                <a:gd name="T9" fmla="*/ 9639 h 515"/>
                <a:gd name="T10" fmla="*/ 0 w 1214"/>
                <a:gd name="T11" fmla="*/ 0 h 515"/>
                <a:gd name="T12" fmla="*/ 0 60000 65536"/>
                <a:gd name="T13" fmla="*/ 0 60000 65536"/>
                <a:gd name="T14" fmla="*/ 0 60000 65536"/>
                <a:gd name="T15" fmla="*/ 0 60000 65536"/>
                <a:gd name="T16" fmla="*/ 0 60000 65536"/>
                <a:gd name="T17" fmla="*/ 0 60000 65536"/>
                <a:gd name="T18" fmla="*/ 0 w 1214"/>
                <a:gd name="T19" fmla="*/ 0 h 515"/>
                <a:gd name="T20" fmla="*/ 1214 w 1214"/>
                <a:gd name="T21" fmla="*/ 515 h 515"/>
              </a:gdLst>
              <a:ahLst/>
              <a:cxnLst>
                <a:cxn ang="T12">
                  <a:pos x="T0" y="T1"/>
                </a:cxn>
                <a:cxn ang="T13">
                  <a:pos x="T2" y="T3"/>
                </a:cxn>
                <a:cxn ang="T14">
                  <a:pos x="T4" y="T5"/>
                </a:cxn>
                <a:cxn ang="T15">
                  <a:pos x="T6" y="T7"/>
                </a:cxn>
                <a:cxn ang="T16">
                  <a:pos x="T8" y="T9"/>
                </a:cxn>
                <a:cxn ang="T17">
                  <a:pos x="T10" y="T11"/>
                </a:cxn>
              </a:cxnLst>
              <a:rect l="T18" t="T19" r="T20" b="T21"/>
              <a:pathLst>
                <a:path w="1214" h="515">
                  <a:moveTo>
                    <a:pt x="0" y="0"/>
                  </a:moveTo>
                  <a:lnTo>
                    <a:pt x="1214" y="0"/>
                  </a:lnTo>
                  <a:lnTo>
                    <a:pt x="1214" y="46"/>
                  </a:lnTo>
                  <a:lnTo>
                    <a:pt x="372" y="171"/>
                  </a:lnTo>
                  <a:lnTo>
                    <a:pt x="0" y="515"/>
                  </a:lnTo>
                  <a:lnTo>
                    <a:pt x="0" y="0"/>
                  </a:lnTo>
                  <a:close/>
                </a:path>
              </a:pathLst>
            </a:custGeom>
            <a:noFill/>
            <a:ln w="0">
              <a:solidFill>
                <a:srgbClr val="FFFFFF"/>
              </a:solidFill>
              <a:round/>
              <a:headEnd/>
              <a:tailEnd/>
            </a:ln>
          </p:spPr>
          <p:txBody>
            <a:bodyPr/>
            <a:lstStyle/>
            <a:p>
              <a:endParaRPr lang="es-PE"/>
            </a:p>
          </p:txBody>
        </p:sp>
        <p:sp>
          <p:nvSpPr>
            <p:cNvPr id="16" name="Freeform 67"/>
            <p:cNvSpPr>
              <a:spLocks/>
            </p:cNvSpPr>
            <p:nvPr/>
          </p:nvSpPr>
          <p:spPr bwMode="auto">
            <a:xfrm>
              <a:off x="903" y="61"/>
              <a:ext cx="4846" cy="696"/>
            </a:xfrm>
            <a:custGeom>
              <a:avLst/>
              <a:gdLst/>
              <a:ahLst/>
              <a:cxnLst>
                <a:cxn ang="0">
                  <a:pos x="0" y="161"/>
                </a:cxn>
                <a:cxn ang="0">
                  <a:pos x="161" y="1"/>
                </a:cxn>
                <a:cxn ang="0">
                  <a:pos x="1025" y="0"/>
                </a:cxn>
                <a:cxn ang="0">
                  <a:pos x="1025" y="15"/>
                </a:cxn>
                <a:cxn ang="0">
                  <a:pos x="261" y="67"/>
                </a:cxn>
                <a:cxn ang="0">
                  <a:pos x="161" y="140"/>
                </a:cxn>
                <a:cxn ang="0">
                  <a:pos x="0" y="161"/>
                </a:cxn>
              </a:cxnLst>
              <a:rect l="0" t="0" r="r" b="b"/>
              <a:pathLst>
                <a:path w="1025" h="161">
                  <a:moveTo>
                    <a:pt x="0" y="161"/>
                  </a:moveTo>
                  <a:lnTo>
                    <a:pt x="161" y="1"/>
                  </a:lnTo>
                  <a:lnTo>
                    <a:pt x="1025" y="0"/>
                  </a:lnTo>
                  <a:lnTo>
                    <a:pt x="1025" y="15"/>
                  </a:lnTo>
                  <a:lnTo>
                    <a:pt x="261" y="67"/>
                  </a:lnTo>
                  <a:lnTo>
                    <a:pt x="161" y="140"/>
                  </a:lnTo>
                  <a:lnTo>
                    <a:pt x="0" y="161"/>
                  </a:lnTo>
                  <a:close/>
                </a:path>
              </a:pathLst>
            </a:custGeom>
            <a:solidFill>
              <a:schemeClr val="bg1">
                <a:lumMod val="75000"/>
              </a:schemeClr>
            </a:solidFill>
            <a:ln w="9525">
              <a:noFill/>
              <a:round/>
              <a:headEnd/>
              <a:tailEnd/>
            </a:ln>
          </p:spPr>
          <p:txBody>
            <a:bodyPr/>
            <a:lstStyle/>
            <a:p>
              <a:pPr>
                <a:defRPr/>
              </a:pPr>
              <a:endParaRPr lang="es-ES"/>
            </a:p>
          </p:txBody>
        </p:sp>
        <p:sp>
          <p:nvSpPr>
            <p:cNvPr id="17" name="Freeform 68"/>
            <p:cNvSpPr>
              <a:spLocks/>
            </p:cNvSpPr>
            <p:nvPr/>
          </p:nvSpPr>
          <p:spPr bwMode="auto">
            <a:xfrm>
              <a:off x="9" y="61"/>
              <a:ext cx="5740" cy="1514"/>
            </a:xfrm>
            <a:custGeom>
              <a:avLst/>
              <a:gdLst>
                <a:gd name="T0" fmla="*/ 27140 w 1214"/>
                <a:gd name="T1" fmla="*/ 0 h 350"/>
                <a:gd name="T2" fmla="*/ 7825 w 1214"/>
                <a:gd name="T3" fmla="*/ 0 h 350"/>
                <a:gd name="T4" fmla="*/ 0 w 1214"/>
                <a:gd name="T5" fmla="*/ 6549 h 350"/>
                <a:gd name="T6" fmla="*/ 0 60000 65536"/>
                <a:gd name="T7" fmla="*/ 0 60000 65536"/>
                <a:gd name="T8" fmla="*/ 0 60000 65536"/>
                <a:gd name="T9" fmla="*/ 0 w 1214"/>
                <a:gd name="T10" fmla="*/ 0 h 350"/>
                <a:gd name="T11" fmla="*/ 1214 w 1214"/>
                <a:gd name="T12" fmla="*/ 350 h 350"/>
              </a:gdLst>
              <a:ahLst/>
              <a:cxnLst>
                <a:cxn ang="T6">
                  <a:pos x="T0" y="T1"/>
                </a:cxn>
                <a:cxn ang="T7">
                  <a:pos x="T2" y="T3"/>
                </a:cxn>
                <a:cxn ang="T8">
                  <a:pos x="T4" y="T5"/>
                </a:cxn>
              </a:cxnLst>
              <a:rect l="T9" t="T10" r="T11" b="T12"/>
              <a:pathLst>
                <a:path w="1214" h="350">
                  <a:moveTo>
                    <a:pt x="1214" y="0"/>
                  </a:moveTo>
                  <a:lnTo>
                    <a:pt x="350" y="0"/>
                  </a:lnTo>
                  <a:lnTo>
                    <a:pt x="0" y="350"/>
                  </a:lnTo>
                </a:path>
              </a:pathLst>
            </a:custGeom>
            <a:noFill/>
            <a:ln w="0">
              <a:solidFill>
                <a:srgbClr val="FFFFFF"/>
              </a:solidFill>
              <a:round/>
              <a:headEnd/>
              <a:tailEnd/>
            </a:ln>
          </p:spPr>
          <p:txBody>
            <a:bodyPr/>
            <a:lstStyle/>
            <a:p>
              <a:endParaRPr lang="es-PE"/>
            </a:p>
          </p:txBody>
        </p:sp>
        <p:sp>
          <p:nvSpPr>
            <p:cNvPr id="18" name="Freeform 69"/>
            <p:cNvSpPr>
              <a:spLocks/>
            </p:cNvSpPr>
            <p:nvPr/>
          </p:nvSpPr>
          <p:spPr bwMode="auto">
            <a:xfrm>
              <a:off x="9" y="125"/>
              <a:ext cx="5740" cy="1627"/>
            </a:xfrm>
            <a:custGeom>
              <a:avLst/>
              <a:gdLst>
                <a:gd name="T0" fmla="*/ 0 w 1214"/>
                <a:gd name="T1" fmla="*/ 7040 h 376"/>
                <a:gd name="T2" fmla="*/ 10014 w 1214"/>
                <a:gd name="T3" fmla="*/ 991 h 376"/>
                <a:gd name="T4" fmla="*/ 27140 w 1214"/>
                <a:gd name="T5" fmla="*/ 0 h 376"/>
                <a:gd name="T6" fmla="*/ 0 60000 65536"/>
                <a:gd name="T7" fmla="*/ 0 60000 65536"/>
                <a:gd name="T8" fmla="*/ 0 60000 65536"/>
                <a:gd name="T9" fmla="*/ 0 w 1214"/>
                <a:gd name="T10" fmla="*/ 0 h 376"/>
                <a:gd name="T11" fmla="*/ 1214 w 1214"/>
                <a:gd name="T12" fmla="*/ 376 h 376"/>
              </a:gdLst>
              <a:ahLst/>
              <a:cxnLst>
                <a:cxn ang="T6">
                  <a:pos x="T0" y="T1"/>
                </a:cxn>
                <a:cxn ang="T7">
                  <a:pos x="T2" y="T3"/>
                </a:cxn>
                <a:cxn ang="T8">
                  <a:pos x="T4" y="T5"/>
                </a:cxn>
              </a:cxnLst>
              <a:rect l="T9" t="T10" r="T11" b="T12"/>
              <a:pathLst>
                <a:path w="1214" h="376">
                  <a:moveTo>
                    <a:pt x="0" y="376"/>
                  </a:moveTo>
                  <a:lnTo>
                    <a:pt x="448" y="53"/>
                  </a:lnTo>
                  <a:lnTo>
                    <a:pt x="1214" y="0"/>
                  </a:lnTo>
                </a:path>
              </a:pathLst>
            </a:custGeom>
            <a:noFill/>
            <a:ln w="0">
              <a:solidFill>
                <a:srgbClr val="FFFFFF"/>
              </a:solidFill>
              <a:round/>
              <a:headEnd/>
              <a:tailEnd/>
            </a:ln>
          </p:spPr>
          <p:txBody>
            <a:bodyPr/>
            <a:lstStyle/>
            <a:p>
              <a:endParaRPr lang="es-PE"/>
            </a:p>
          </p:txBody>
        </p:sp>
        <p:sp>
          <p:nvSpPr>
            <p:cNvPr id="19" name="Freeform 70"/>
            <p:cNvSpPr>
              <a:spLocks/>
            </p:cNvSpPr>
            <p:nvPr/>
          </p:nvSpPr>
          <p:spPr bwMode="auto">
            <a:xfrm>
              <a:off x="9" y="177"/>
              <a:ext cx="5740" cy="1787"/>
            </a:xfrm>
            <a:custGeom>
              <a:avLst/>
              <a:gdLst>
                <a:gd name="T0" fmla="*/ 0 w 1214"/>
                <a:gd name="T1" fmla="*/ 7732 h 413"/>
                <a:gd name="T2" fmla="*/ 2435 w 1214"/>
                <a:gd name="T3" fmla="*/ 2713 h 413"/>
                <a:gd name="T4" fmla="*/ 27140 w 1214"/>
                <a:gd name="T5" fmla="*/ 0 h 413"/>
                <a:gd name="T6" fmla="*/ 0 60000 65536"/>
                <a:gd name="T7" fmla="*/ 0 60000 65536"/>
                <a:gd name="T8" fmla="*/ 0 60000 65536"/>
                <a:gd name="T9" fmla="*/ 0 w 1214"/>
                <a:gd name="T10" fmla="*/ 0 h 413"/>
                <a:gd name="T11" fmla="*/ 1214 w 1214"/>
                <a:gd name="T12" fmla="*/ 413 h 413"/>
              </a:gdLst>
              <a:ahLst/>
              <a:cxnLst>
                <a:cxn ang="T6">
                  <a:pos x="T0" y="T1"/>
                </a:cxn>
                <a:cxn ang="T7">
                  <a:pos x="T2" y="T3"/>
                </a:cxn>
                <a:cxn ang="T8">
                  <a:pos x="T4" y="T5"/>
                </a:cxn>
              </a:cxnLst>
              <a:rect l="T9" t="T10" r="T11" b="T12"/>
              <a:pathLst>
                <a:path w="1214" h="413">
                  <a:moveTo>
                    <a:pt x="0" y="413"/>
                  </a:moveTo>
                  <a:lnTo>
                    <a:pt x="109" y="145"/>
                  </a:lnTo>
                  <a:lnTo>
                    <a:pt x="1214" y="0"/>
                  </a:lnTo>
                </a:path>
              </a:pathLst>
            </a:custGeom>
            <a:noFill/>
            <a:ln w="0">
              <a:solidFill>
                <a:srgbClr val="FFFFFF"/>
              </a:solidFill>
              <a:round/>
              <a:headEnd/>
              <a:tailEnd/>
            </a:ln>
          </p:spPr>
          <p:txBody>
            <a:bodyPr/>
            <a:lstStyle/>
            <a:p>
              <a:endParaRPr lang="es-PE"/>
            </a:p>
          </p:txBody>
        </p:sp>
      </p:grpSp>
      <p:grpSp>
        <p:nvGrpSpPr>
          <p:cNvPr id="3" name="10 Grupo"/>
          <p:cNvGrpSpPr>
            <a:grpSpLocks/>
          </p:cNvGrpSpPr>
          <p:nvPr/>
        </p:nvGrpSpPr>
        <p:grpSpPr bwMode="auto">
          <a:xfrm>
            <a:off x="179388" y="119063"/>
            <a:ext cx="8713787" cy="828675"/>
            <a:chOff x="179512" y="118855"/>
            <a:chExt cx="8712968" cy="828772"/>
          </a:xfrm>
          <a:noFill/>
        </p:grpSpPr>
        <p:graphicFrame>
          <p:nvGraphicFramePr>
            <p:cNvPr id="21" name="11 Objeto"/>
            <p:cNvGraphicFramePr>
              <a:graphicFrameLocks noChangeAspect="1"/>
            </p:cNvGraphicFramePr>
            <p:nvPr/>
          </p:nvGraphicFramePr>
          <p:xfrm>
            <a:off x="179512" y="118855"/>
            <a:ext cx="720080" cy="828772"/>
          </p:xfrm>
          <a:graphic>
            <a:graphicData uri="http://schemas.openxmlformats.org/presentationml/2006/ole">
              <mc:AlternateContent xmlns:mc="http://schemas.openxmlformats.org/markup-compatibility/2006">
                <mc:Choice xmlns:v="urn:schemas-microsoft-com:vml" Requires="v">
                  <p:oleObj spid="_x0000_s115751" r:id="rId3" imgW="2663848" imgH="3592373" progId="">
                    <p:embed/>
                  </p:oleObj>
                </mc:Choice>
                <mc:Fallback>
                  <p:oleObj r:id="rId3" imgW="2663848" imgH="3592373" progId="">
                    <p:embed/>
                    <p:pic>
                      <p:nvPicPr>
                        <p:cNvPr id="0" name="Picture 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8855"/>
                          <a:ext cx="720080" cy="828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21 Rectángulo"/>
            <p:cNvSpPr/>
            <p:nvPr/>
          </p:nvSpPr>
          <p:spPr>
            <a:xfrm>
              <a:off x="900169" y="279211"/>
              <a:ext cx="3041364" cy="339765"/>
            </a:xfrm>
            <a:prstGeom prst="rect">
              <a:avLst/>
            </a:prstGeom>
            <a:grpFill/>
          </p:spPr>
          <p:txBody>
            <a:bodyPr>
              <a:spAutoFit/>
            </a:bodyPr>
            <a:lstStyle/>
            <a:p>
              <a:pPr algn="l">
                <a:spcBef>
                  <a:spcPct val="50000"/>
                </a:spcBef>
                <a:defRPr/>
              </a:pPr>
              <a:r>
                <a:rPr lang="es-ES_tradnl" sz="1600" b="1" i="1" dirty="0">
                  <a:latin typeface="+mj-lt"/>
                </a:rPr>
                <a:t>DIBUJO EN INGENIERIA I</a:t>
              </a:r>
            </a:p>
          </p:txBody>
        </p:sp>
        <p:sp>
          <p:nvSpPr>
            <p:cNvPr id="23" name="22 Rectángulo"/>
            <p:cNvSpPr/>
            <p:nvPr/>
          </p:nvSpPr>
          <p:spPr>
            <a:xfrm>
              <a:off x="7884513" y="279211"/>
              <a:ext cx="1007967" cy="277031"/>
            </a:xfrm>
            <a:prstGeom prst="rect">
              <a:avLst/>
            </a:prstGeom>
            <a:grpFill/>
          </p:spPr>
          <p:txBody>
            <a:bodyPr>
              <a:spAutoFit/>
            </a:bodyPr>
            <a:lstStyle/>
            <a:p>
              <a:pPr algn="l">
                <a:spcBef>
                  <a:spcPct val="50000"/>
                </a:spcBef>
                <a:defRPr/>
              </a:pPr>
              <a:r>
                <a:rPr lang="es-ES" sz="1200" b="1" i="1" dirty="0"/>
                <a:t>CLASE  </a:t>
              </a:r>
              <a:r>
                <a:rPr lang="es-ES" sz="1200" b="1" i="1" dirty="0" smtClean="0"/>
                <a:t>6</a:t>
              </a:r>
              <a:endParaRPr lang="es-ES_tradnl" sz="1200" b="1" i="1" dirty="0">
                <a:latin typeface="+mj-lt"/>
              </a:endParaRPr>
            </a:p>
          </p:txBody>
        </p:sp>
      </p:grpSp>
      <p:sp>
        <p:nvSpPr>
          <p:cNvPr id="26" name="25 Rectángulo"/>
          <p:cNvSpPr/>
          <p:nvPr/>
        </p:nvSpPr>
        <p:spPr>
          <a:xfrm>
            <a:off x="7143768" y="476672"/>
            <a:ext cx="1467068" cy="276999"/>
          </a:xfrm>
          <a:prstGeom prst="rect">
            <a:avLst/>
          </a:prstGeom>
        </p:spPr>
        <p:txBody>
          <a:bodyPr wrap="none">
            <a:spAutoFit/>
          </a:bodyPr>
          <a:lstStyle/>
          <a:p>
            <a:pPr>
              <a:spcBef>
                <a:spcPct val="50000"/>
              </a:spcBef>
              <a:defRPr/>
            </a:pPr>
            <a:r>
              <a:rPr lang="es-ES_tradnl" sz="1200" b="1" i="1" dirty="0" smtClean="0"/>
              <a:t>PROYECCIONES</a:t>
            </a:r>
            <a:r>
              <a:rPr lang="es-ES" sz="1200" b="1" i="1" dirty="0" smtClean="0"/>
              <a:t>.</a:t>
            </a:r>
            <a:endParaRPr lang="es-ES" sz="1200" b="1" i="1" dirty="0"/>
          </a:p>
        </p:txBody>
      </p:sp>
      <p:sp>
        <p:nvSpPr>
          <p:cNvPr id="29" name="Rectangle 2"/>
          <p:cNvSpPr>
            <a:spLocks noGrp="1"/>
          </p:cNvSpPr>
          <p:nvPr>
            <p:ph type="title" idx="4294967295"/>
          </p:nvPr>
        </p:nvSpPr>
        <p:spPr>
          <a:xfrm>
            <a:off x="455613" y="548680"/>
            <a:ext cx="8229600" cy="827087"/>
          </a:xfrm>
        </p:spPr>
        <p:txBody>
          <a:bodyPr/>
          <a:lstStyle/>
          <a:p>
            <a:r>
              <a:rPr lang="es-ES" sz="3600" b="1" smtClean="0">
                <a:solidFill>
                  <a:srgbClr val="FF0000"/>
                </a:solidFill>
              </a:rPr>
              <a:t>EJERCICIOS RESUELTOS</a:t>
            </a:r>
          </a:p>
        </p:txBody>
      </p:sp>
      <p:grpSp>
        <p:nvGrpSpPr>
          <p:cNvPr id="27" name="26 Grupo"/>
          <p:cNvGrpSpPr/>
          <p:nvPr/>
        </p:nvGrpSpPr>
        <p:grpSpPr>
          <a:xfrm>
            <a:off x="251520" y="3451849"/>
            <a:ext cx="3417863" cy="3217511"/>
            <a:chOff x="2843214" y="2205038"/>
            <a:chExt cx="3084512" cy="2857500"/>
          </a:xfrm>
        </p:grpSpPr>
        <p:pic>
          <p:nvPicPr>
            <p:cNvPr id="28" name="Picture 5" descr="EJERCCIO 02"/>
            <p:cNvPicPr>
              <a:picLocks noChangeAspect="1" noChangeArrowheads="1"/>
            </p:cNvPicPr>
            <p:nvPr/>
          </p:nvPicPr>
          <p:blipFill rotWithShape="1">
            <a:blip r:embed="rId5" cstate="print"/>
            <a:srcRect r="50000"/>
            <a:stretch/>
          </p:blipFill>
          <p:spPr bwMode="auto">
            <a:xfrm>
              <a:off x="2843214" y="2205038"/>
              <a:ext cx="3084512" cy="2857500"/>
            </a:xfrm>
            <a:prstGeom prst="rect">
              <a:avLst/>
            </a:prstGeom>
            <a:noFill/>
            <a:ln w="9525">
              <a:noFill/>
              <a:miter lim="800000"/>
              <a:headEnd/>
              <a:tailEnd/>
            </a:ln>
          </p:spPr>
        </p:pic>
        <p:sp>
          <p:nvSpPr>
            <p:cNvPr id="38" name="Text Box 8"/>
            <p:cNvSpPr txBox="1">
              <a:spLocks noChangeArrowheads="1"/>
            </p:cNvSpPr>
            <p:nvPr/>
          </p:nvSpPr>
          <p:spPr bwMode="auto">
            <a:xfrm>
              <a:off x="2844800" y="3500438"/>
              <a:ext cx="503238" cy="366712"/>
            </a:xfrm>
            <a:prstGeom prst="rect">
              <a:avLst/>
            </a:prstGeom>
            <a:noFill/>
            <a:ln w="9525">
              <a:noFill/>
              <a:miter lim="800000"/>
              <a:headEnd/>
              <a:tailEnd/>
            </a:ln>
          </p:spPr>
          <p:txBody>
            <a:bodyPr>
              <a:spAutoFit/>
            </a:bodyPr>
            <a:lstStyle/>
            <a:p>
              <a:pPr>
                <a:spcBef>
                  <a:spcPct val="50000"/>
                </a:spcBef>
              </a:pPr>
              <a:r>
                <a:rPr lang="es-ES" b="1"/>
                <a:t>VF</a:t>
              </a:r>
            </a:p>
          </p:txBody>
        </p:sp>
        <p:sp>
          <p:nvSpPr>
            <p:cNvPr id="39" name="Text Box 11"/>
            <p:cNvSpPr txBox="1">
              <a:spLocks noChangeArrowheads="1"/>
            </p:cNvSpPr>
            <p:nvPr/>
          </p:nvSpPr>
          <p:spPr bwMode="auto">
            <a:xfrm>
              <a:off x="2844800" y="2270125"/>
              <a:ext cx="503238" cy="366713"/>
            </a:xfrm>
            <a:prstGeom prst="rect">
              <a:avLst/>
            </a:prstGeom>
            <a:noFill/>
            <a:ln w="9525">
              <a:noFill/>
              <a:miter lim="800000"/>
              <a:headEnd/>
              <a:tailEnd/>
            </a:ln>
          </p:spPr>
          <p:txBody>
            <a:bodyPr>
              <a:spAutoFit/>
            </a:bodyPr>
            <a:lstStyle/>
            <a:p>
              <a:pPr>
                <a:spcBef>
                  <a:spcPct val="50000"/>
                </a:spcBef>
              </a:pPr>
              <a:r>
                <a:rPr lang="es-ES" b="1"/>
                <a:t>VS</a:t>
              </a:r>
            </a:p>
          </p:txBody>
        </p:sp>
        <p:sp>
          <p:nvSpPr>
            <p:cNvPr id="40" name="Text Box 15"/>
            <p:cNvSpPr txBox="1">
              <a:spLocks noChangeArrowheads="1"/>
            </p:cNvSpPr>
            <p:nvPr/>
          </p:nvSpPr>
          <p:spPr bwMode="auto">
            <a:xfrm>
              <a:off x="4356100" y="3500438"/>
              <a:ext cx="503238" cy="366712"/>
            </a:xfrm>
            <a:prstGeom prst="rect">
              <a:avLst/>
            </a:prstGeom>
            <a:noFill/>
            <a:ln w="9525">
              <a:noFill/>
              <a:miter lim="800000"/>
              <a:headEnd/>
              <a:tailEnd/>
            </a:ln>
          </p:spPr>
          <p:txBody>
            <a:bodyPr>
              <a:spAutoFit/>
            </a:bodyPr>
            <a:lstStyle/>
            <a:p>
              <a:pPr>
                <a:spcBef>
                  <a:spcPct val="50000"/>
                </a:spcBef>
              </a:pPr>
              <a:r>
                <a:rPr lang="es-ES" b="1"/>
                <a:t>VL</a:t>
              </a:r>
            </a:p>
          </p:txBody>
        </p:sp>
      </p:grpSp>
      <p:grpSp>
        <p:nvGrpSpPr>
          <p:cNvPr id="41" name="40 Grupo"/>
          <p:cNvGrpSpPr/>
          <p:nvPr/>
        </p:nvGrpSpPr>
        <p:grpSpPr>
          <a:xfrm>
            <a:off x="5676402" y="3585199"/>
            <a:ext cx="3288086" cy="3084161"/>
            <a:chOff x="6013450" y="2205038"/>
            <a:chExt cx="2998788" cy="2857500"/>
          </a:xfrm>
        </p:grpSpPr>
        <p:pic>
          <p:nvPicPr>
            <p:cNvPr id="42" name="Picture 5" descr="EJERCCIO 02"/>
            <p:cNvPicPr>
              <a:picLocks noChangeAspect="1" noChangeArrowheads="1"/>
            </p:cNvPicPr>
            <p:nvPr/>
          </p:nvPicPr>
          <p:blipFill rotWithShape="1">
            <a:blip r:embed="rId5" cstate="print"/>
            <a:srcRect l="51390"/>
            <a:stretch/>
          </p:blipFill>
          <p:spPr bwMode="auto">
            <a:xfrm>
              <a:off x="6013450" y="2205038"/>
              <a:ext cx="2998788" cy="2857500"/>
            </a:xfrm>
            <a:prstGeom prst="rect">
              <a:avLst/>
            </a:prstGeom>
            <a:noFill/>
            <a:ln w="9525">
              <a:noFill/>
              <a:miter lim="800000"/>
              <a:headEnd/>
              <a:tailEnd/>
            </a:ln>
          </p:spPr>
        </p:pic>
        <p:sp>
          <p:nvSpPr>
            <p:cNvPr id="43" name="Text Box 9"/>
            <p:cNvSpPr txBox="1">
              <a:spLocks noChangeArrowheads="1"/>
            </p:cNvSpPr>
            <p:nvPr/>
          </p:nvSpPr>
          <p:spPr bwMode="auto">
            <a:xfrm>
              <a:off x="6084888" y="2276475"/>
              <a:ext cx="503237" cy="366713"/>
            </a:xfrm>
            <a:prstGeom prst="rect">
              <a:avLst/>
            </a:prstGeom>
            <a:noFill/>
            <a:ln w="9525">
              <a:noFill/>
              <a:miter lim="800000"/>
              <a:headEnd/>
              <a:tailEnd/>
            </a:ln>
          </p:spPr>
          <p:txBody>
            <a:bodyPr>
              <a:spAutoFit/>
            </a:bodyPr>
            <a:lstStyle/>
            <a:p>
              <a:pPr>
                <a:spcBef>
                  <a:spcPct val="50000"/>
                </a:spcBef>
              </a:pPr>
              <a:r>
                <a:rPr lang="es-ES" b="1"/>
                <a:t>VF</a:t>
              </a:r>
            </a:p>
          </p:txBody>
        </p:sp>
        <p:sp>
          <p:nvSpPr>
            <p:cNvPr id="44" name="Text Box 12"/>
            <p:cNvSpPr txBox="1">
              <a:spLocks noChangeArrowheads="1"/>
            </p:cNvSpPr>
            <p:nvPr/>
          </p:nvSpPr>
          <p:spPr bwMode="auto">
            <a:xfrm>
              <a:off x="6013450" y="3500438"/>
              <a:ext cx="503238" cy="366712"/>
            </a:xfrm>
            <a:prstGeom prst="rect">
              <a:avLst/>
            </a:prstGeom>
            <a:noFill/>
            <a:ln w="9525">
              <a:noFill/>
              <a:miter lim="800000"/>
              <a:headEnd/>
              <a:tailEnd/>
            </a:ln>
          </p:spPr>
          <p:txBody>
            <a:bodyPr>
              <a:spAutoFit/>
            </a:bodyPr>
            <a:lstStyle/>
            <a:p>
              <a:pPr>
                <a:spcBef>
                  <a:spcPct val="50000"/>
                </a:spcBef>
              </a:pPr>
              <a:r>
                <a:rPr lang="es-ES" b="1"/>
                <a:t>VS</a:t>
              </a:r>
            </a:p>
          </p:txBody>
        </p:sp>
        <p:sp>
          <p:nvSpPr>
            <p:cNvPr id="45" name="Text Box 14"/>
            <p:cNvSpPr txBox="1">
              <a:spLocks noChangeArrowheads="1"/>
            </p:cNvSpPr>
            <p:nvPr/>
          </p:nvSpPr>
          <p:spPr bwMode="auto">
            <a:xfrm>
              <a:off x="7524750" y="2270125"/>
              <a:ext cx="503238" cy="366713"/>
            </a:xfrm>
            <a:prstGeom prst="rect">
              <a:avLst/>
            </a:prstGeom>
            <a:noFill/>
            <a:ln w="9525">
              <a:noFill/>
              <a:miter lim="800000"/>
              <a:headEnd/>
              <a:tailEnd/>
            </a:ln>
          </p:spPr>
          <p:txBody>
            <a:bodyPr>
              <a:spAutoFit/>
            </a:bodyPr>
            <a:lstStyle/>
            <a:p>
              <a:pPr>
                <a:spcBef>
                  <a:spcPct val="50000"/>
                </a:spcBef>
              </a:pPr>
              <a:r>
                <a:rPr lang="es-ES" b="1"/>
                <a:t>VL</a:t>
              </a:r>
            </a:p>
          </p:txBody>
        </p:sp>
      </p:grpSp>
      <p:grpSp>
        <p:nvGrpSpPr>
          <p:cNvPr id="46" name="45 Grupo"/>
          <p:cNvGrpSpPr/>
          <p:nvPr/>
        </p:nvGrpSpPr>
        <p:grpSpPr>
          <a:xfrm>
            <a:off x="2267744" y="1323755"/>
            <a:ext cx="3191476" cy="3401389"/>
            <a:chOff x="179388" y="1916113"/>
            <a:chExt cx="2686050" cy="3067050"/>
          </a:xfrm>
        </p:grpSpPr>
        <p:pic>
          <p:nvPicPr>
            <p:cNvPr id="47" name="Picture 6" descr="diedrica"/>
            <p:cNvPicPr>
              <a:picLocks noChangeAspect="1" noChangeArrowheads="1"/>
            </p:cNvPicPr>
            <p:nvPr/>
          </p:nvPicPr>
          <p:blipFill>
            <a:blip r:embed="rId6" cstate="print"/>
            <a:srcRect/>
            <a:stretch>
              <a:fillRect/>
            </a:stretch>
          </p:blipFill>
          <p:spPr bwMode="auto">
            <a:xfrm>
              <a:off x="179388" y="1916113"/>
              <a:ext cx="2686050" cy="3067050"/>
            </a:xfrm>
            <a:prstGeom prst="rect">
              <a:avLst/>
            </a:prstGeom>
            <a:noFill/>
            <a:ln w="9525">
              <a:noFill/>
              <a:miter lim="800000"/>
              <a:headEnd/>
              <a:tailEnd/>
            </a:ln>
          </p:spPr>
        </p:pic>
        <p:sp>
          <p:nvSpPr>
            <p:cNvPr id="48" name="Text Box 7"/>
            <p:cNvSpPr txBox="1">
              <a:spLocks noChangeArrowheads="1"/>
            </p:cNvSpPr>
            <p:nvPr/>
          </p:nvSpPr>
          <p:spPr bwMode="auto">
            <a:xfrm>
              <a:off x="179388" y="2636838"/>
              <a:ext cx="503237" cy="366712"/>
            </a:xfrm>
            <a:prstGeom prst="rect">
              <a:avLst/>
            </a:prstGeom>
            <a:noFill/>
            <a:ln w="9525">
              <a:noFill/>
              <a:miter lim="800000"/>
              <a:headEnd/>
              <a:tailEnd/>
            </a:ln>
          </p:spPr>
          <p:txBody>
            <a:bodyPr>
              <a:spAutoFit/>
            </a:bodyPr>
            <a:lstStyle/>
            <a:p>
              <a:pPr>
                <a:spcBef>
                  <a:spcPct val="50000"/>
                </a:spcBef>
              </a:pPr>
              <a:r>
                <a:rPr lang="es-ES" b="1"/>
                <a:t>VF</a:t>
              </a:r>
            </a:p>
          </p:txBody>
        </p:sp>
        <p:sp>
          <p:nvSpPr>
            <p:cNvPr id="49" name="Text Box 10"/>
            <p:cNvSpPr txBox="1">
              <a:spLocks noChangeArrowheads="1"/>
            </p:cNvSpPr>
            <p:nvPr/>
          </p:nvSpPr>
          <p:spPr bwMode="auto">
            <a:xfrm>
              <a:off x="395288" y="4005263"/>
              <a:ext cx="503237" cy="366712"/>
            </a:xfrm>
            <a:prstGeom prst="rect">
              <a:avLst/>
            </a:prstGeom>
            <a:noFill/>
            <a:ln w="9525">
              <a:noFill/>
              <a:miter lim="800000"/>
              <a:headEnd/>
              <a:tailEnd/>
            </a:ln>
          </p:spPr>
          <p:txBody>
            <a:bodyPr>
              <a:spAutoFit/>
            </a:bodyPr>
            <a:lstStyle/>
            <a:p>
              <a:pPr>
                <a:spcBef>
                  <a:spcPct val="50000"/>
                </a:spcBef>
              </a:pPr>
              <a:r>
                <a:rPr lang="es-ES" b="1"/>
                <a:t>VS</a:t>
              </a:r>
            </a:p>
          </p:txBody>
        </p:sp>
        <p:sp>
          <p:nvSpPr>
            <p:cNvPr id="50" name="Text Box 13"/>
            <p:cNvSpPr txBox="1">
              <a:spLocks noChangeArrowheads="1"/>
            </p:cNvSpPr>
            <p:nvPr/>
          </p:nvSpPr>
          <p:spPr bwMode="auto">
            <a:xfrm>
              <a:off x="1476375" y="2133600"/>
              <a:ext cx="503238" cy="366713"/>
            </a:xfrm>
            <a:prstGeom prst="rect">
              <a:avLst/>
            </a:prstGeom>
            <a:noFill/>
            <a:ln w="9525">
              <a:noFill/>
              <a:miter lim="800000"/>
              <a:headEnd/>
              <a:tailEnd/>
            </a:ln>
          </p:spPr>
          <p:txBody>
            <a:bodyPr>
              <a:spAutoFit/>
            </a:bodyPr>
            <a:lstStyle/>
            <a:p>
              <a:pPr>
                <a:spcBef>
                  <a:spcPct val="50000"/>
                </a:spcBef>
              </a:pPr>
              <a:r>
                <a:rPr lang="es-ES" b="1"/>
                <a:t>VL</a:t>
              </a:r>
            </a:p>
          </p:txBody>
        </p:sp>
      </p:grpSp>
    </p:spTree>
    <p:extLst>
      <p:ext uri="{BB962C8B-B14F-4D97-AF65-F5344CB8AC3E}">
        <p14:creationId xmlns:p14="http://schemas.microsoft.com/office/powerpoint/2010/main" val="28299710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3"/>
          <p:cNvGrpSpPr>
            <a:grpSpLocks noChangeAspect="1"/>
          </p:cNvGrpSpPr>
          <p:nvPr/>
        </p:nvGrpSpPr>
        <p:grpSpPr bwMode="auto">
          <a:xfrm>
            <a:off x="0" y="0"/>
            <a:ext cx="9144000" cy="3571875"/>
            <a:chOff x="0" y="0"/>
            <a:chExt cx="5760" cy="2250"/>
          </a:xfrm>
        </p:grpSpPr>
        <p:sp>
          <p:nvSpPr>
            <p:cNvPr id="12" name="AutoShape 62"/>
            <p:cNvSpPr>
              <a:spLocks noChangeAspect="1" noChangeArrowheads="1" noTextEdit="1"/>
            </p:cNvSpPr>
            <p:nvPr/>
          </p:nvSpPr>
          <p:spPr bwMode="auto">
            <a:xfrm>
              <a:off x="0" y="0"/>
              <a:ext cx="5760" cy="2250"/>
            </a:xfrm>
            <a:prstGeom prst="rect">
              <a:avLst/>
            </a:prstGeom>
            <a:noFill/>
            <a:ln w="9525">
              <a:noFill/>
              <a:miter lim="800000"/>
              <a:headEnd/>
              <a:tailEnd/>
            </a:ln>
          </p:spPr>
          <p:txBody>
            <a:bodyPr/>
            <a:lstStyle/>
            <a:p>
              <a:endParaRPr lang="es-ES"/>
            </a:p>
          </p:txBody>
        </p:sp>
        <p:sp>
          <p:nvSpPr>
            <p:cNvPr id="13" name="Freeform 64"/>
            <p:cNvSpPr>
              <a:spLocks/>
            </p:cNvSpPr>
            <p:nvPr/>
          </p:nvSpPr>
          <p:spPr bwMode="auto">
            <a:xfrm>
              <a:off x="9" y="9"/>
              <a:ext cx="5740" cy="1955"/>
            </a:xfrm>
            <a:custGeom>
              <a:avLst/>
              <a:gdLst/>
              <a:ahLst/>
              <a:cxnLst>
                <a:cxn ang="0">
                  <a:pos x="0" y="0"/>
                </a:cxn>
                <a:cxn ang="0">
                  <a:pos x="1214" y="0"/>
                </a:cxn>
                <a:cxn ang="0">
                  <a:pos x="1214" y="52"/>
                </a:cxn>
                <a:cxn ang="0">
                  <a:pos x="384" y="216"/>
                </a:cxn>
                <a:cxn ang="0">
                  <a:pos x="0" y="452"/>
                </a:cxn>
                <a:cxn ang="0">
                  <a:pos x="0" y="0"/>
                </a:cxn>
              </a:cxnLst>
              <a:rect l="0" t="0" r="r" b="b"/>
              <a:pathLst>
                <a:path w="1214" h="452">
                  <a:moveTo>
                    <a:pt x="0" y="0"/>
                  </a:moveTo>
                  <a:lnTo>
                    <a:pt x="1214" y="0"/>
                  </a:lnTo>
                  <a:lnTo>
                    <a:pt x="1214" y="52"/>
                  </a:lnTo>
                  <a:lnTo>
                    <a:pt x="384" y="216"/>
                  </a:lnTo>
                  <a:lnTo>
                    <a:pt x="0" y="452"/>
                  </a:lnTo>
                  <a:lnTo>
                    <a:pt x="0" y="0"/>
                  </a:lnTo>
                  <a:close/>
                </a:path>
              </a:pathLst>
            </a:custGeom>
            <a:solidFill>
              <a:schemeClr val="bg1">
                <a:lumMod val="95000"/>
              </a:schemeClr>
            </a:solidFill>
            <a:ln w="9525">
              <a:noFill/>
              <a:round/>
              <a:headEnd/>
              <a:tailEnd/>
            </a:ln>
          </p:spPr>
          <p:txBody>
            <a:bodyPr/>
            <a:lstStyle/>
            <a:p>
              <a:pPr>
                <a:defRPr/>
              </a:pPr>
              <a:endParaRPr lang="es-ES"/>
            </a:p>
          </p:txBody>
        </p:sp>
        <p:sp>
          <p:nvSpPr>
            <p:cNvPr id="14" name="Freeform 65"/>
            <p:cNvSpPr>
              <a:spLocks/>
            </p:cNvSpPr>
            <p:nvPr/>
          </p:nvSpPr>
          <p:spPr bwMode="auto">
            <a:xfrm>
              <a:off x="9" y="9"/>
              <a:ext cx="5740" cy="2228"/>
            </a:xfrm>
            <a:custGeom>
              <a:avLst/>
              <a:gdLst/>
              <a:ahLst/>
              <a:cxnLst>
                <a:cxn ang="0">
                  <a:pos x="0" y="0"/>
                </a:cxn>
                <a:cxn ang="0">
                  <a:pos x="1214" y="0"/>
                </a:cxn>
                <a:cxn ang="0">
                  <a:pos x="1214" y="46"/>
                </a:cxn>
                <a:cxn ang="0">
                  <a:pos x="372" y="171"/>
                </a:cxn>
                <a:cxn ang="0">
                  <a:pos x="0" y="515"/>
                </a:cxn>
                <a:cxn ang="0">
                  <a:pos x="0" y="0"/>
                </a:cxn>
              </a:cxnLst>
              <a:rect l="0" t="0" r="r" b="b"/>
              <a:pathLst>
                <a:path w="1214" h="515">
                  <a:moveTo>
                    <a:pt x="0" y="0"/>
                  </a:moveTo>
                  <a:lnTo>
                    <a:pt x="1214" y="0"/>
                  </a:lnTo>
                  <a:lnTo>
                    <a:pt x="1214" y="46"/>
                  </a:lnTo>
                  <a:lnTo>
                    <a:pt x="372" y="171"/>
                  </a:lnTo>
                  <a:lnTo>
                    <a:pt x="0" y="515"/>
                  </a:lnTo>
                  <a:lnTo>
                    <a:pt x="0" y="0"/>
                  </a:lnTo>
                  <a:close/>
                </a:path>
              </a:pathLst>
            </a:custGeom>
            <a:solidFill>
              <a:schemeClr val="bg1">
                <a:lumMod val="85000"/>
              </a:schemeClr>
            </a:solidFill>
            <a:ln w="9525">
              <a:noFill/>
              <a:round/>
              <a:headEnd/>
              <a:tailEnd/>
            </a:ln>
          </p:spPr>
          <p:txBody>
            <a:bodyPr/>
            <a:lstStyle/>
            <a:p>
              <a:pPr>
                <a:defRPr/>
              </a:pPr>
              <a:endParaRPr lang="es-ES"/>
            </a:p>
          </p:txBody>
        </p:sp>
        <p:sp>
          <p:nvSpPr>
            <p:cNvPr id="15" name="Freeform 66"/>
            <p:cNvSpPr>
              <a:spLocks/>
            </p:cNvSpPr>
            <p:nvPr/>
          </p:nvSpPr>
          <p:spPr bwMode="auto">
            <a:xfrm>
              <a:off x="9" y="9"/>
              <a:ext cx="5740" cy="2228"/>
            </a:xfrm>
            <a:custGeom>
              <a:avLst/>
              <a:gdLst>
                <a:gd name="T0" fmla="*/ 0 w 1214"/>
                <a:gd name="T1" fmla="*/ 0 h 515"/>
                <a:gd name="T2" fmla="*/ 27140 w 1214"/>
                <a:gd name="T3" fmla="*/ 0 h 515"/>
                <a:gd name="T4" fmla="*/ 27140 w 1214"/>
                <a:gd name="T5" fmla="*/ 861 h 515"/>
                <a:gd name="T6" fmla="*/ 8317 w 1214"/>
                <a:gd name="T7" fmla="*/ 3201 h 515"/>
                <a:gd name="T8" fmla="*/ 0 w 1214"/>
                <a:gd name="T9" fmla="*/ 9639 h 515"/>
                <a:gd name="T10" fmla="*/ 0 w 1214"/>
                <a:gd name="T11" fmla="*/ 0 h 515"/>
                <a:gd name="T12" fmla="*/ 0 60000 65536"/>
                <a:gd name="T13" fmla="*/ 0 60000 65536"/>
                <a:gd name="T14" fmla="*/ 0 60000 65536"/>
                <a:gd name="T15" fmla="*/ 0 60000 65536"/>
                <a:gd name="T16" fmla="*/ 0 60000 65536"/>
                <a:gd name="T17" fmla="*/ 0 60000 65536"/>
                <a:gd name="T18" fmla="*/ 0 w 1214"/>
                <a:gd name="T19" fmla="*/ 0 h 515"/>
                <a:gd name="T20" fmla="*/ 1214 w 1214"/>
                <a:gd name="T21" fmla="*/ 515 h 515"/>
              </a:gdLst>
              <a:ahLst/>
              <a:cxnLst>
                <a:cxn ang="T12">
                  <a:pos x="T0" y="T1"/>
                </a:cxn>
                <a:cxn ang="T13">
                  <a:pos x="T2" y="T3"/>
                </a:cxn>
                <a:cxn ang="T14">
                  <a:pos x="T4" y="T5"/>
                </a:cxn>
                <a:cxn ang="T15">
                  <a:pos x="T6" y="T7"/>
                </a:cxn>
                <a:cxn ang="T16">
                  <a:pos x="T8" y="T9"/>
                </a:cxn>
                <a:cxn ang="T17">
                  <a:pos x="T10" y="T11"/>
                </a:cxn>
              </a:cxnLst>
              <a:rect l="T18" t="T19" r="T20" b="T21"/>
              <a:pathLst>
                <a:path w="1214" h="515">
                  <a:moveTo>
                    <a:pt x="0" y="0"/>
                  </a:moveTo>
                  <a:lnTo>
                    <a:pt x="1214" y="0"/>
                  </a:lnTo>
                  <a:lnTo>
                    <a:pt x="1214" y="46"/>
                  </a:lnTo>
                  <a:lnTo>
                    <a:pt x="372" y="171"/>
                  </a:lnTo>
                  <a:lnTo>
                    <a:pt x="0" y="515"/>
                  </a:lnTo>
                  <a:lnTo>
                    <a:pt x="0" y="0"/>
                  </a:lnTo>
                  <a:close/>
                </a:path>
              </a:pathLst>
            </a:custGeom>
            <a:noFill/>
            <a:ln w="0">
              <a:solidFill>
                <a:srgbClr val="FFFFFF"/>
              </a:solidFill>
              <a:round/>
              <a:headEnd/>
              <a:tailEnd/>
            </a:ln>
          </p:spPr>
          <p:txBody>
            <a:bodyPr/>
            <a:lstStyle/>
            <a:p>
              <a:endParaRPr lang="es-PE"/>
            </a:p>
          </p:txBody>
        </p:sp>
        <p:sp>
          <p:nvSpPr>
            <p:cNvPr id="16" name="Freeform 67"/>
            <p:cNvSpPr>
              <a:spLocks/>
            </p:cNvSpPr>
            <p:nvPr/>
          </p:nvSpPr>
          <p:spPr bwMode="auto">
            <a:xfrm>
              <a:off x="903" y="61"/>
              <a:ext cx="4846" cy="696"/>
            </a:xfrm>
            <a:custGeom>
              <a:avLst/>
              <a:gdLst/>
              <a:ahLst/>
              <a:cxnLst>
                <a:cxn ang="0">
                  <a:pos x="0" y="161"/>
                </a:cxn>
                <a:cxn ang="0">
                  <a:pos x="161" y="1"/>
                </a:cxn>
                <a:cxn ang="0">
                  <a:pos x="1025" y="0"/>
                </a:cxn>
                <a:cxn ang="0">
                  <a:pos x="1025" y="15"/>
                </a:cxn>
                <a:cxn ang="0">
                  <a:pos x="261" y="67"/>
                </a:cxn>
                <a:cxn ang="0">
                  <a:pos x="161" y="140"/>
                </a:cxn>
                <a:cxn ang="0">
                  <a:pos x="0" y="161"/>
                </a:cxn>
              </a:cxnLst>
              <a:rect l="0" t="0" r="r" b="b"/>
              <a:pathLst>
                <a:path w="1025" h="161">
                  <a:moveTo>
                    <a:pt x="0" y="161"/>
                  </a:moveTo>
                  <a:lnTo>
                    <a:pt x="161" y="1"/>
                  </a:lnTo>
                  <a:lnTo>
                    <a:pt x="1025" y="0"/>
                  </a:lnTo>
                  <a:lnTo>
                    <a:pt x="1025" y="15"/>
                  </a:lnTo>
                  <a:lnTo>
                    <a:pt x="261" y="67"/>
                  </a:lnTo>
                  <a:lnTo>
                    <a:pt x="161" y="140"/>
                  </a:lnTo>
                  <a:lnTo>
                    <a:pt x="0" y="161"/>
                  </a:lnTo>
                  <a:close/>
                </a:path>
              </a:pathLst>
            </a:custGeom>
            <a:solidFill>
              <a:schemeClr val="bg1">
                <a:lumMod val="75000"/>
              </a:schemeClr>
            </a:solidFill>
            <a:ln w="9525">
              <a:noFill/>
              <a:round/>
              <a:headEnd/>
              <a:tailEnd/>
            </a:ln>
          </p:spPr>
          <p:txBody>
            <a:bodyPr/>
            <a:lstStyle/>
            <a:p>
              <a:pPr>
                <a:defRPr/>
              </a:pPr>
              <a:endParaRPr lang="es-ES"/>
            </a:p>
          </p:txBody>
        </p:sp>
        <p:sp>
          <p:nvSpPr>
            <p:cNvPr id="17" name="Freeform 68"/>
            <p:cNvSpPr>
              <a:spLocks/>
            </p:cNvSpPr>
            <p:nvPr/>
          </p:nvSpPr>
          <p:spPr bwMode="auto">
            <a:xfrm>
              <a:off x="9" y="61"/>
              <a:ext cx="5740" cy="1514"/>
            </a:xfrm>
            <a:custGeom>
              <a:avLst/>
              <a:gdLst>
                <a:gd name="T0" fmla="*/ 27140 w 1214"/>
                <a:gd name="T1" fmla="*/ 0 h 350"/>
                <a:gd name="T2" fmla="*/ 7825 w 1214"/>
                <a:gd name="T3" fmla="*/ 0 h 350"/>
                <a:gd name="T4" fmla="*/ 0 w 1214"/>
                <a:gd name="T5" fmla="*/ 6549 h 350"/>
                <a:gd name="T6" fmla="*/ 0 60000 65536"/>
                <a:gd name="T7" fmla="*/ 0 60000 65536"/>
                <a:gd name="T8" fmla="*/ 0 60000 65536"/>
                <a:gd name="T9" fmla="*/ 0 w 1214"/>
                <a:gd name="T10" fmla="*/ 0 h 350"/>
                <a:gd name="T11" fmla="*/ 1214 w 1214"/>
                <a:gd name="T12" fmla="*/ 350 h 350"/>
              </a:gdLst>
              <a:ahLst/>
              <a:cxnLst>
                <a:cxn ang="T6">
                  <a:pos x="T0" y="T1"/>
                </a:cxn>
                <a:cxn ang="T7">
                  <a:pos x="T2" y="T3"/>
                </a:cxn>
                <a:cxn ang="T8">
                  <a:pos x="T4" y="T5"/>
                </a:cxn>
              </a:cxnLst>
              <a:rect l="T9" t="T10" r="T11" b="T12"/>
              <a:pathLst>
                <a:path w="1214" h="350">
                  <a:moveTo>
                    <a:pt x="1214" y="0"/>
                  </a:moveTo>
                  <a:lnTo>
                    <a:pt x="350" y="0"/>
                  </a:lnTo>
                  <a:lnTo>
                    <a:pt x="0" y="350"/>
                  </a:lnTo>
                </a:path>
              </a:pathLst>
            </a:custGeom>
            <a:noFill/>
            <a:ln w="0">
              <a:solidFill>
                <a:srgbClr val="FFFFFF"/>
              </a:solidFill>
              <a:round/>
              <a:headEnd/>
              <a:tailEnd/>
            </a:ln>
          </p:spPr>
          <p:txBody>
            <a:bodyPr/>
            <a:lstStyle/>
            <a:p>
              <a:endParaRPr lang="es-PE"/>
            </a:p>
          </p:txBody>
        </p:sp>
        <p:sp>
          <p:nvSpPr>
            <p:cNvPr id="18" name="Freeform 69"/>
            <p:cNvSpPr>
              <a:spLocks/>
            </p:cNvSpPr>
            <p:nvPr/>
          </p:nvSpPr>
          <p:spPr bwMode="auto">
            <a:xfrm>
              <a:off x="9" y="125"/>
              <a:ext cx="5740" cy="1627"/>
            </a:xfrm>
            <a:custGeom>
              <a:avLst/>
              <a:gdLst>
                <a:gd name="T0" fmla="*/ 0 w 1214"/>
                <a:gd name="T1" fmla="*/ 7040 h 376"/>
                <a:gd name="T2" fmla="*/ 10014 w 1214"/>
                <a:gd name="T3" fmla="*/ 991 h 376"/>
                <a:gd name="T4" fmla="*/ 27140 w 1214"/>
                <a:gd name="T5" fmla="*/ 0 h 376"/>
                <a:gd name="T6" fmla="*/ 0 60000 65536"/>
                <a:gd name="T7" fmla="*/ 0 60000 65536"/>
                <a:gd name="T8" fmla="*/ 0 60000 65536"/>
                <a:gd name="T9" fmla="*/ 0 w 1214"/>
                <a:gd name="T10" fmla="*/ 0 h 376"/>
                <a:gd name="T11" fmla="*/ 1214 w 1214"/>
                <a:gd name="T12" fmla="*/ 376 h 376"/>
              </a:gdLst>
              <a:ahLst/>
              <a:cxnLst>
                <a:cxn ang="T6">
                  <a:pos x="T0" y="T1"/>
                </a:cxn>
                <a:cxn ang="T7">
                  <a:pos x="T2" y="T3"/>
                </a:cxn>
                <a:cxn ang="T8">
                  <a:pos x="T4" y="T5"/>
                </a:cxn>
              </a:cxnLst>
              <a:rect l="T9" t="T10" r="T11" b="T12"/>
              <a:pathLst>
                <a:path w="1214" h="376">
                  <a:moveTo>
                    <a:pt x="0" y="376"/>
                  </a:moveTo>
                  <a:lnTo>
                    <a:pt x="448" y="53"/>
                  </a:lnTo>
                  <a:lnTo>
                    <a:pt x="1214" y="0"/>
                  </a:lnTo>
                </a:path>
              </a:pathLst>
            </a:custGeom>
            <a:noFill/>
            <a:ln w="0">
              <a:solidFill>
                <a:srgbClr val="FFFFFF"/>
              </a:solidFill>
              <a:round/>
              <a:headEnd/>
              <a:tailEnd/>
            </a:ln>
          </p:spPr>
          <p:txBody>
            <a:bodyPr/>
            <a:lstStyle/>
            <a:p>
              <a:endParaRPr lang="es-PE"/>
            </a:p>
          </p:txBody>
        </p:sp>
        <p:sp>
          <p:nvSpPr>
            <p:cNvPr id="19" name="Freeform 70"/>
            <p:cNvSpPr>
              <a:spLocks/>
            </p:cNvSpPr>
            <p:nvPr/>
          </p:nvSpPr>
          <p:spPr bwMode="auto">
            <a:xfrm>
              <a:off x="9" y="177"/>
              <a:ext cx="5740" cy="1787"/>
            </a:xfrm>
            <a:custGeom>
              <a:avLst/>
              <a:gdLst>
                <a:gd name="T0" fmla="*/ 0 w 1214"/>
                <a:gd name="T1" fmla="*/ 7732 h 413"/>
                <a:gd name="T2" fmla="*/ 2435 w 1214"/>
                <a:gd name="T3" fmla="*/ 2713 h 413"/>
                <a:gd name="T4" fmla="*/ 27140 w 1214"/>
                <a:gd name="T5" fmla="*/ 0 h 413"/>
                <a:gd name="T6" fmla="*/ 0 60000 65536"/>
                <a:gd name="T7" fmla="*/ 0 60000 65536"/>
                <a:gd name="T8" fmla="*/ 0 60000 65536"/>
                <a:gd name="T9" fmla="*/ 0 w 1214"/>
                <a:gd name="T10" fmla="*/ 0 h 413"/>
                <a:gd name="T11" fmla="*/ 1214 w 1214"/>
                <a:gd name="T12" fmla="*/ 413 h 413"/>
              </a:gdLst>
              <a:ahLst/>
              <a:cxnLst>
                <a:cxn ang="T6">
                  <a:pos x="T0" y="T1"/>
                </a:cxn>
                <a:cxn ang="T7">
                  <a:pos x="T2" y="T3"/>
                </a:cxn>
                <a:cxn ang="T8">
                  <a:pos x="T4" y="T5"/>
                </a:cxn>
              </a:cxnLst>
              <a:rect l="T9" t="T10" r="T11" b="T12"/>
              <a:pathLst>
                <a:path w="1214" h="413">
                  <a:moveTo>
                    <a:pt x="0" y="413"/>
                  </a:moveTo>
                  <a:lnTo>
                    <a:pt x="109" y="145"/>
                  </a:lnTo>
                  <a:lnTo>
                    <a:pt x="1214" y="0"/>
                  </a:lnTo>
                </a:path>
              </a:pathLst>
            </a:custGeom>
            <a:noFill/>
            <a:ln w="0">
              <a:solidFill>
                <a:srgbClr val="FFFFFF"/>
              </a:solidFill>
              <a:round/>
              <a:headEnd/>
              <a:tailEnd/>
            </a:ln>
          </p:spPr>
          <p:txBody>
            <a:bodyPr/>
            <a:lstStyle/>
            <a:p>
              <a:endParaRPr lang="es-PE"/>
            </a:p>
          </p:txBody>
        </p:sp>
      </p:grpSp>
      <p:grpSp>
        <p:nvGrpSpPr>
          <p:cNvPr id="3" name="10 Grupo"/>
          <p:cNvGrpSpPr>
            <a:grpSpLocks/>
          </p:cNvGrpSpPr>
          <p:nvPr/>
        </p:nvGrpSpPr>
        <p:grpSpPr bwMode="auto">
          <a:xfrm>
            <a:off x="179388" y="119063"/>
            <a:ext cx="8713787" cy="828675"/>
            <a:chOff x="179512" y="118855"/>
            <a:chExt cx="8712968" cy="828772"/>
          </a:xfrm>
          <a:noFill/>
        </p:grpSpPr>
        <p:graphicFrame>
          <p:nvGraphicFramePr>
            <p:cNvPr id="21" name="11 Objeto"/>
            <p:cNvGraphicFramePr>
              <a:graphicFrameLocks noChangeAspect="1"/>
            </p:cNvGraphicFramePr>
            <p:nvPr/>
          </p:nvGraphicFramePr>
          <p:xfrm>
            <a:off x="179512" y="118855"/>
            <a:ext cx="720080" cy="828772"/>
          </p:xfrm>
          <a:graphic>
            <a:graphicData uri="http://schemas.openxmlformats.org/presentationml/2006/ole">
              <mc:AlternateContent xmlns:mc="http://schemas.openxmlformats.org/markup-compatibility/2006">
                <mc:Choice xmlns:v="urn:schemas-microsoft-com:vml" Requires="v">
                  <p:oleObj spid="_x0000_s116785" r:id="rId3" imgW="2663848" imgH="3592373" progId="">
                    <p:embed/>
                  </p:oleObj>
                </mc:Choice>
                <mc:Fallback>
                  <p:oleObj r:id="rId3" imgW="2663848" imgH="3592373" progId="">
                    <p:embed/>
                    <p:pic>
                      <p:nvPicPr>
                        <p:cNvPr id="0" name="Picture 4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8855"/>
                          <a:ext cx="720080" cy="828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21 Rectángulo"/>
            <p:cNvSpPr/>
            <p:nvPr/>
          </p:nvSpPr>
          <p:spPr>
            <a:xfrm>
              <a:off x="900169" y="279211"/>
              <a:ext cx="3041364" cy="339765"/>
            </a:xfrm>
            <a:prstGeom prst="rect">
              <a:avLst/>
            </a:prstGeom>
            <a:grpFill/>
          </p:spPr>
          <p:txBody>
            <a:bodyPr>
              <a:spAutoFit/>
            </a:bodyPr>
            <a:lstStyle/>
            <a:p>
              <a:pPr algn="l">
                <a:spcBef>
                  <a:spcPct val="50000"/>
                </a:spcBef>
                <a:defRPr/>
              </a:pPr>
              <a:r>
                <a:rPr lang="es-ES_tradnl" sz="1600" b="1" i="1" dirty="0">
                  <a:latin typeface="+mj-lt"/>
                </a:rPr>
                <a:t>DIBUJO EN INGENIERIA I</a:t>
              </a:r>
            </a:p>
          </p:txBody>
        </p:sp>
        <p:sp>
          <p:nvSpPr>
            <p:cNvPr id="23" name="22 Rectángulo"/>
            <p:cNvSpPr/>
            <p:nvPr/>
          </p:nvSpPr>
          <p:spPr>
            <a:xfrm>
              <a:off x="7884513" y="279211"/>
              <a:ext cx="1007967" cy="277031"/>
            </a:xfrm>
            <a:prstGeom prst="rect">
              <a:avLst/>
            </a:prstGeom>
            <a:grpFill/>
          </p:spPr>
          <p:txBody>
            <a:bodyPr>
              <a:spAutoFit/>
            </a:bodyPr>
            <a:lstStyle/>
            <a:p>
              <a:pPr algn="l">
                <a:spcBef>
                  <a:spcPct val="50000"/>
                </a:spcBef>
                <a:defRPr/>
              </a:pPr>
              <a:r>
                <a:rPr lang="es-ES" sz="1200" b="1" i="1" dirty="0"/>
                <a:t>CLASE  </a:t>
              </a:r>
              <a:r>
                <a:rPr lang="es-ES" sz="1200" b="1" i="1" dirty="0" smtClean="0"/>
                <a:t>6</a:t>
              </a:r>
              <a:endParaRPr lang="es-ES_tradnl" sz="1200" b="1" i="1" dirty="0">
                <a:latin typeface="+mj-lt"/>
              </a:endParaRPr>
            </a:p>
          </p:txBody>
        </p:sp>
      </p:grpSp>
      <p:sp>
        <p:nvSpPr>
          <p:cNvPr id="26" name="25 Rectángulo"/>
          <p:cNvSpPr/>
          <p:nvPr/>
        </p:nvSpPr>
        <p:spPr>
          <a:xfrm>
            <a:off x="7143768" y="476672"/>
            <a:ext cx="1467068" cy="276999"/>
          </a:xfrm>
          <a:prstGeom prst="rect">
            <a:avLst/>
          </a:prstGeom>
        </p:spPr>
        <p:txBody>
          <a:bodyPr wrap="none">
            <a:spAutoFit/>
          </a:bodyPr>
          <a:lstStyle/>
          <a:p>
            <a:pPr>
              <a:spcBef>
                <a:spcPct val="50000"/>
              </a:spcBef>
              <a:defRPr/>
            </a:pPr>
            <a:r>
              <a:rPr lang="es-ES_tradnl" sz="1200" b="1" i="1" dirty="0" smtClean="0"/>
              <a:t>PROYECCIONES</a:t>
            </a:r>
            <a:r>
              <a:rPr lang="es-ES" sz="1200" b="1" i="1" dirty="0" smtClean="0"/>
              <a:t>.</a:t>
            </a:r>
            <a:endParaRPr lang="es-ES" sz="1200" b="1" i="1" dirty="0"/>
          </a:p>
        </p:txBody>
      </p:sp>
      <p:sp>
        <p:nvSpPr>
          <p:cNvPr id="29" name="Rectangle 2"/>
          <p:cNvSpPr>
            <a:spLocks noGrp="1"/>
          </p:cNvSpPr>
          <p:nvPr>
            <p:ph type="title" idx="4294967295"/>
          </p:nvPr>
        </p:nvSpPr>
        <p:spPr>
          <a:xfrm>
            <a:off x="455613" y="548680"/>
            <a:ext cx="8229600" cy="827087"/>
          </a:xfrm>
        </p:spPr>
        <p:txBody>
          <a:bodyPr/>
          <a:lstStyle/>
          <a:p>
            <a:r>
              <a:rPr lang="es-ES" b="1" smtClean="0"/>
              <a:t>EJERCICIOS </a:t>
            </a:r>
          </a:p>
        </p:txBody>
      </p:sp>
      <p:grpSp>
        <p:nvGrpSpPr>
          <p:cNvPr id="6" name="5 Grupo"/>
          <p:cNvGrpSpPr/>
          <p:nvPr/>
        </p:nvGrpSpPr>
        <p:grpSpPr>
          <a:xfrm>
            <a:off x="1012701" y="1370537"/>
            <a:ext cx="7159699" cy="5298823"/>
            <a:chOff x="1012701" y="1370537"/>
            <a:chExt cx="7159699" cy="5298823"/>
          </a:xfrm>
        </p:grpSpPr>
        <p:pic>
          <p:nvPicPr>
            <p:cNvPr id="1167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2701" y="1370537"/>
              <a:ext cx="7159699" cy="5298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Flecha derecha"/>
            <p:cNvSpPr/>
            <p:nvPr/>
          </p:nvSpPr>
          <p:spPr>
            <a:xfrm rot="1969643" flipH="1">
              <a:off x="2348393" y="2765497"/>
              <a:ext cx="264605" cy="189687"/>
            </a:xfrm>
            <a:prstGeom prst="rightArrow">
              <a:avLst>
                <a:gd name="adj1" fmla="val 50000"/>
                <a:gd name="adj2" fmla="val 726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5" name="34 Flecha derecha"/>
            <p:cNvSpPr/>
            <p:nvPr/>
          </p:nvSpPr>
          <p:spPr>
            <a:xfrm rot="1969643" flipH="1">
              <a:off x="4170240" y="2765496"/>
              <a:ext cx="264605" cy="189687"/>
            </a:xfrm>
            <a:prstGeom prst="rightArrow">
              <a:avLst>
                <a:gd name="adj1" fmla="val 50000"/>
                <a:gd name="adj2" fmla="val 726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6" name="35 Flecha derecha"/>
            <p:cNvSpPr/>
            <p:nvPr/>
          </p:nvSpPr>
          <p:spPr>
            <a:xfrm rot="1969643" flipH="1">
              <a:off x="5898432" y="2797577"/>
              <a:ext cx="264605" cy="189687"/>
            </a:xfrm>
            <a:prstGeom prst="rightArrow">
              <a:avLst>
                <a:gd name="adj1" fmla="val 50000"/>
                <a:gd name="adj2" fmla="val 726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7" name="36 Flecha derecha"/>
            <p:cNvSpPr/>
            <p:nvPr/>
          </p:nvSpPr>
          <p:spPr>
            <a:xfrm rot="1969643" flipH="1">
              <a:off x="7744999" y="2797576"/>
              <a:ext cx="264605" cy="189687"/>
            </a:xfrm>
            <a:prstGeom prst="rightArrow">
              <a:avLst>
                <a:gd name="adj1" fmla="val 50000"/>
                <a:gd name="adj2" fmla="val 726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1" name="50 Flecha derecha"/>
            <p:cNvSpPr/>
            <p:nvPr/>
          </p:nvSpPr>
          <p:spPr>
            <a:xfrm rot="1969643" flipH="1">
              <a:off x="2348392" y="4565697"/>
              <a:ext cx="264605" cy="189687"/>
            </a:xfrm>
            <a:prstGeom prst="rightArrow">
              <a:avLst>
                <a:gd name="adj1" fmla="val 50000"/>
                <a:gd name="adj2" fmla="val 726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2" name="51 Flecha derecha"/>
            <p:cNvSpPr/>
            <p:nvPr/>
          </p:nvSpPr>
          <p:spPr>
            <a:xfrm rot="1969643" flipH="1">
              <a:off x="4170239" y="4565696"/>
              <a:ext cx="264605" cy="189687"/>
            </a:xfrm>
            <a:prstGeom prst="rightArrow">
              <a:avLst>
                <a:gd name="adj1" fmla="val 50000"/>
                <a:gd name="adj2" fmla="val 726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3" name="52 Flecha derecha"/>
            <p:cNvSpPr/>
            <p:nvPr/>
          </p:nvSpPr>
          <p:spPr>
            <a:xfrm rot="1969643" flipH="1">
              <a:off x="5898431" y="4597777"/>
              <a:ext cx="264605" cy="189687"/>
            </a:xfrm>
            <a:prstGeom prst="rightArrow">
              <a:avLst>
                <a:gd name="adj1" fmla="val 50000"/>
                <a:gd name="adj2" fmla="val 726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4" name="53 Flecha derecha"/>
            <p:cNvSpPr/>
            <p:nvPr/>
          </p:nvSpPr>
          <p:spPr>
            <a:xfrm rot="1969643" flipH="1">
              <a:off x="7744998" y="4597776"/>
              <a:ext cx="264605" cy="189687"/>
            </a:xfrm>
            <a:prstGeom prst="rightArrow">
              <a:avLst>
                <a:gd name="adj1" fmla="val 50000"/>
                <a:gd name="adj2" fmla="val 726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5" name="54 Flecha derecha"/>
            <p:cNvSpPr/>
            <p:nvPr/>
          </p:nvSpPr>
          <p:spPr>
            <a:xfrm rot="1969643" flipH="1">
              <a:off x="2348392" y="6333818"/>
              <a:ext cx="264605" cy="189687"/>
            </a:xfrm>
            <a:prstGeom prst="rightArrow">
              <a:avLst>
                <a:gd name="adj1" fmla="val 50000"/>
                <a:gd name="adj2" fmla="val 726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6" name="55 Flecha derecha"/>
            <p:cNvSpPr/>
            <p:nvPr/>
          </p:nvSpPr>
          <p:spPr>
            <a:xfrm rot="1969643" flipH="1">
              <a:off x="4170239" y="6333817"/>
              <a:ext cx="264605" cy="189687"/>
            </a:xfrm>
            <a:prstGeom prst="rightArrow">
              <a:avLst>
                <a:gd name="adj1" fmla="val 50000"/>
                <a:gd name="adj2" fmla="val 726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7" name="56 Flecha derecha"/>
            <p:cNvSpPr/>
            <p:nvPr/>
          </p:nvSpPr>
          <p:spPr>
            <a:xfrm rot="1969643" flipH="1">
              <a:off x="5898431" y="6365898"/>
              <a:ext cx="264605" cy="189687"/>
            </a:xfrm>
            <a:prstGeom prst="rightArrow">
              <a:avLst>
                <a:gd name="adj1" fmla="val 50000"/>
                <a:gd name="adj2" fmla="val 726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8" name="57 Flecha derecha"/>
            <p:cNvSpPr/>
            <p:nvPr/>
          </p:nvSpPr>
          <p:spPr>
            <a:xfrm rot="1969643" flipH="1">
              <a:off x="7744998" y="6365897"/>
              <a:ext cx="264605" cy="189687"/>
            </a:xfrm>
            <a:prstGeom prst="rightArrow">
              <a:avLst>
                <a:gd name="adj1" fmla="val 50000"/>
                <a:gd name="adj2" fmla="val 726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9" name="58 Rectángulo">
              <a:hlinkClick r:id="rId6" action="ppaction://hlinksldjump"/>
            </p:cNvPr>
            <p:cNvSpPr/>
            <p:nvPr/>
          </p:nvSpPr>
          <p:spPr>
            <a:xfrm>
              <a:off x="1077953" y="1396792"/>
              <a:ext cx="298480" cy="338554"/>
            </a:xfrm>
            <a:prstGeom prst="rect">
              <a:avLst/>
            </a:prstGeom>
          </p:spPr>
          <p:txBody>
            <a:bodyPr wrap="none">
              <a:spAutoFit/>
            </a:bodyPr>
            <a:lstStyle/>
            <a:p>
              <a:pPr>
                <a:spcBef>
                  <a:spcPct val="50000"/>
                </a:spcBef>
                <a:defRPr/>
              </a:pPr>
              <a:r>
                <a:rPr lang="es-ES_tradnl" sz="1600" b="1" i="1" smtClean="0"/>
                <a:t>1</a:t>
              </a:r>
              <a:endParaRPr lang="es-ES" sz="1600" b="1" i="1" dirty="0"/>
            </a:p>
          </p:txBody>
        </p:sp>
        <p:sp>
          <p:nvSpPr>
            <p:cNvPr id="60" name="59 Rectángulo">
              <a:hlinkClick r:id="rId7" action="ppaction://hlinksldjump"/>
            </p:cNvPr>
            <p:cNvSpPr/>
            <p:nvPr/>
          </p:nvSpPr>
          <p:spPr>
            <a:xfrm>
              <a:off x="2843808" y="1396792"/>
              <a:ext cx="298480" cy="338554"/>
            </a:xfrm>
            <a:prstGeom prst="rect">
              <a:avLst/>
            </a:prstGeom>
          </p:spPr>
          <p:txBody>
            <a:bodyPr wrap="none">
              <a:spAutoFit/>
            </a:bodyPr>
            <a:lstStyle/>
            <a:p>
              <a:pPr>
                <a:spcBef>
                  <a:spcPct val="50000"/>
                </a:spcBef>
                <a:defRPr/>
              </a:pPr>
              <a:r>
                <a:rPr lang="es-ES_tradnl" sz="1600" b="1" i="1" smtClean="0"/>
                <a:t>2</a:t>
              </a:r>
              <a:endParaRPr lang="es-ES" sz="1600" b="1" i="1" dirty="0"/>
            </a:p>
          </p:txBody>
        </p:sp>
        <p:sp>
          <p:nvSpPr>
            <p:cNvPr id="61" name="60 Rectángulo">
              <a:hlinkClick r:id="rId7" action="ppaction://hlinksldjump"/>
            </p:cNvPr>
            <p:cNvSpPr/>
            <p:nvPr/>
          </p:nvSpPr>
          <p:spPr>
            <a:xfrm>
              <a:off x="4644008" y="1396792"/>
              <a:ext cx="298480" cy="338554"/>
            </a:xfrm>
            <a:prstGeom prst="rect">
              <a:avLst/>
            </a:prstGeom>
          </p:spPr>
          <p:txBody>
            <a:bodyPr wrap="none">
              <a:spAutoFit/>
            </a:bodyPr>
            <a:lstStyle/>
            <a:p>
              <a:pPr>
                <a:spcBef>
                  <a:spcPct val="50000"/>
                </a:spcBef>
                <a:defRPr/>
              </a:pPr>
              <a:r>
                <a:rPr lang="es-ES_tradnl" sz="1600" b="1" i="1" smtClean="0"/>
                <a:t>3</a:t>
              </a:r>
              <a:endParaRPr lang="es-ES" sz="1600" b="1" i="1" dirty="0"/>
            </a:p>
          </p:txBody>
        </p:sp>
        <p:sp>
          <p:nvSpPr>
            <p:cNvPr id="62" name="61 Rectángulo">
              <a:hlinkClick r:id="rId7" action="ppaction://hlinksldjump"/>
            </p:cNvPr>
            <p:cNvSpPr/>
            <p:nvPr/>
          </p:nvSpPr>
          <p:spPr>
            <a:xfrm>
              <a:off x="6444208" y="1412237"/>
              <a:ext cx="298480" cy="338554"/>
            </a:xfrm>
            <a:prstGeom prst="rect">
              <a:avLst/>
            </a:prstGeom>
          </p:spPr>
          <p:txBody>
            <a:bodyPr wrap="none">
              <a:spAutoFit/>
            </a:bodyPr>
            <a:lstStyle/>
            <a:p>
              <a:pPr>
                <a:spcBef>
                  <a:spcPct val="50000"/>
                </a:spcBef>
                <a:defRPr/>
              </a:pPr>
              <a:r>
                <a:rPr lang="es-ES_tradnl" sz="1600" b="1" i="1" smtClean="0"/>
                <a:t>4</a:t>
              </a:r>
              <a:endParaRPr lang="es-ES" sz="1600" b="1" i="1" dirty="0"/>
            </a:p>
          </p:txBody>
        </p:sp>
        <p:sp>
          <p:nvSpPr>
            <p:cNvPr id="63" name="62 Rectángulo">
              <a:hlinkClick r:id="rId8" action="ppaction://hlinksldjump"/>
            </p:cNvPr>
            <p:cNvSpPr/>
            <p:nvPr/>
          </p:nvSpPr>
          <p:spPr>
            <a:xfrm>
              <a:off x="1100096" y="3197239"/>
              <a:ext cx="298480" cy="338554"/>
            </a:xfrm>
            <a:prstGeom prst="rect">
              <a:avLst/>
            </a:prstGeom>
          </p:spPr>
          <p:txBody>
            <a:bodyPr wrap="none">
              <a:spAutoFit/>
            </a:bodyPr>
            <a:lstStyle/>
            <a:p>
              <a:pPr>
                <a:spcBef>
                  <a:spcPct val="50000"/>
                </a:spcBef>
                <a:defRPr/>
              </a:pPr>
              <a:r>
                <a:rPr lang="es-ES_tradnl" sz="1600" b="1" i="1" smtClean="0"/>
                <a:t>5</a:t>
              </a:r>
              <a:endParaRPr lang="es-ES" sz="1600" b="1" i="1" dirty="0"/>
            </a:p>
          </p:txBody>
        </p:sp>
        <p:sp>
          <p:nvSpPr>
            <p:cNvPr id="64" name="63 Rectángulo">
              <a:hlinkClick r:id="rId9" action="ppaction://hlinksldjump"/>
            </p:cNvPr>
            <p:cNvSpPr/>
            <p:nvPr/>
          </p:nvSpPr>
          <p:spPr>
            <a:xfrm>
              <a:off x="2865951" y="3197239"/>
              <a:ext cx="298480" cy="338554"/>
            </a:xfrm>
            <a:prstGeom prst="rect">
              <a:avLst/>
            </a:prstGeom>
          </p:spPr>
          <p:txBody>
            <a:bodyPr wrap="none">
              <a:spAutoFit/>
            </a:bodyPr>
            <a:lstStyle/>
            <a:p>
              <a:pPr>
                <a:spcBef>
                  <a:spcPct val="50000"/>
                </a:spcBef>
                <a:defRPr/>
              </a:pPr>
              <a:r>
                <a:rPr lang="es-ES_tradnl" sz="1600" b="1" i="1" smtClean="0"/>
                <a:t>6</a:t>
              </a:r>
              <a:endParaRPr lang="es-ES" sz="1600" b="1" i="1" dirty="0"/>
            </a:p>
          </p:txBody>
        </p:sp>
        <p:sp>
          <p:nvSpPr>
            <p:cNvPr id="65" name="64 Rectángulo"/>
            <p:cNvSpPr/>
            <p:nvPr/>
          </p:nvSpPr>
          <p:spPr>
            <a:xfrm>
              <a:off x="4666151" y="3197239"/>
              <a:ext cx="298480" cy="338554"/>
            </a:xfrm>
            <a:prstGeom prst="rect">
              <a:avLst/>
            </a:prstGeom>
          </p:spPr>
          <p:txBody>
            <a:bodyPr wrap="none">
              <a:spAutoFit/>
            </a:bodyPr>
            <a:lstStyle/>
            <a:p>
              <a:pPr>
                <a:spcBef>
                  <a:spcPct val="50000"/>
                </a:spcBef>
                <a:defRPr/>
              </a:pPr>
              <a:r>
                <a:rPr lang="es-ES_tradnl" sz="1600" b="1" i="1" smtClean="0"/>
                <a:t>7</a:t>
              </a:r>
              <a:endParaRPr lang="es-ES" sz="1600" b="1" i="1" dirty="0"/>
            </a:p>
          </p:txBody>
        </p:sp>
        <p:sp>
          <p:nvSpPr>
            <p:cNvPr id="66" name="65 Rectángulo">
              <a:hlinkClick r:id="rId10" action="ppaction://hlinksldjump"/>
            </p:cNvPr>
            <p:cNvSpPr/>
            <p:nvPr/>
          </p:nvSpPr>
          <p:spPr>
            <a:xfrm>
              <a:off x="6466351" y="3212684"/>
              <a:ext cx="298480" cy="338554"/>
            </a:xfrm>
            <a:prstGeom prst="rect">
              <a:avLst/>
            </a:prstGeom>
          </p:spPr>
          <p:txBody>
            <a:bodyPr wrap="none">
              <a:spAutoFit/>
            </a:bodyPr>
            <a:lstStyle/>
            <a:p>
              <a:pPr>
                <a:spcBef>
                  <a:spcPct val="50000"/>
                </a:spcBef>
                <a:defRPr/>
              </a:pPr>
              <a:r>
                <a:rPr lang="es-ES_tradnl" sz="1600" b="1" i="1" smtClean="0"/>
                <a:t>8</a:t>
              </a:r>
              <a:endParaRPr lang="es-ES" sz="1600" b="1" i="1" dirty="0"/>
            </a:p>
          </p:txBody>
        </p:sp>
        <p:sp>
          <p:nvSpPr>
            <p:cNvPr id="67" name="66 Rectángulo">
              <a:hlinkClick r:id="rId11" action="ppaction://hlinksldjump"/>
            </p:cNvPr>
            <p:cNvSpPr/>
            <p:nvPr/>
          </p:nvSpPr>
          <p:spPr>
            <a:xfrm>
              <a:off x="1101852" y="5019217"/>
              <a:ext cx="298480" cy="338554"/>
            </a:xfrm>
            <a:prstGeom prst="rect">
              <a:avLst/>
            </a:prstGeom>
          </p:spPr>
          <p:txBody>
            <a:bodyPr wrap="none">
              <a:spAutoFit/>
            </a:bodyPr>
            <a:lstStyle/>
            <a:p>
              <a:pPr>
                <a:spcBef>
                  <a:spcPct val="50000"/>
                </a:spcBef>
                <a:defRPr/>
              </a:pPr>
              <a:r>
                <a:rPr lang="es-ES_tradnl" sz="1600" b="1" i="1" smtClean="0"/>
                <a:t>9</a:t>
              </a:r>
              <a:endParaRPr lang="es-ES" sz="1600" b="1" i="1" dirty="0"/>
            </a:p>
          </p:txBody>
        </p:sp>
        <p:sp>
          <p:nvSpPr>
            <p:cNvPr id="68" name="67 Rectángulo">
              <a:hlinkClick r:id="rId12" action="ppaction://hlinksldjump"/>
            </p:cNvPr>
            <p:cNvSpPr/>
            <p:nvPr/>
          </p:nvSpPr>
          <p:spPr>
            <a:xfrm>
              <a:off x="2867707" y="5019217"/>
              <a:ext cx="412292" cy="338554"/>
            </a:xfrm>
            <a:prstGeom prst="rect">
              <a:avLst/>
            </a:prstGeom>
          </p:spPr>
          <p:txBody>
            <a:bodyPr wrap="none">
              <a:spAutoFit/>
            </a:bodyPr>
            <a:lstStyle/>
            <a:p>
              <a:pPr>
                <a:spcBef>
                  <a:spcPct val="50000"/>
                </a:spcBef>
                <a:defRPr/>
              </a:pPr>
              <a:r>
                <a:rPr lang="es-ES_tradnl" sz="1600" b="1" i="1" smtClean="0"/>
                <a:t>10</a:t>
              </a:r>
              <a:endParaRPr lang="es-ES" sz="1600" b="1" i="1" dirty="0"/>
            </a:p>
          </p:txBody>
        </p:sp>
        <p:sp>
          <p:nvSpPr>
            <p:cNvPr id="69" name="68 Rectángulo">
              <a:hlinkClick r:id="rId13" action="ppaction://hlinksldjump"/>
            </p:cNvPr>
            <p:cNvSpPr/>
            <p:nvPr/>
          </p:nvSpPr>
          <p:spPr>
            <a:xfrm>
              <a:off x="4667907" y="5019217"/>
              <a:ext cx="397032" cy="338554"/>
            </a:xfrm>
            <a:prstGeom prst="rect">
              <a:avLst/>
            </a:prstGeom>
          </p:spPr>
          <p:txBody>
            <a:bodyPr wrap="none">
              <a:spAutoFit/>
            </a:bodyPr>
            <a:lstStyle/>
            <a:p>
              <a:pPr>
                <a:spcBef>
                  <a:spcPct val="50000"/>
                </a:spcBef>
                <a:defRPr/>
              </a:pPr>
              <a:r>
                <a:rPr lang="es-ES_tradnl" sz="1600" b="1" i="1" smtClean="0"/>
                <a:t>11</a:t>
              </a:r>
              <a:endParaRPr lang="es-ES" sz="1600" b="1" i="1" dirty="0"/>
            </a:p>
          </p:txBody>
        </p:sp>
        <p:sp>
          <p:nvSpPr>
            <p:cNvPr id="70" name="69 Rectángulo">
              <a:hlinkClick r:id="rId14" action="ppaction://hlinksldjump"/>
            </p:cNvPr>
            <p:cNvSpPr/>
            <p:nvPr/>
          </p:nvSpPr>
          <p:spPr>
            <a:xfrm>
              <a:off x="6468107" y="5034662"/>
              <a:ext cx="412292" cy="338554"/>
            </a:xfrm>
            <a:prstGeom prst="rect">
              <a:avLst/>
            </a:prstGeom>
          </p:spPr>
          <p:txBody>
            <a:bodyPr wrap="none">
              <a:spAutoFit/>
            </a:bodyPr>
            <a:lstStyle/>
            <a:p>
              <a:pPr>
                <a:spcBef>
                  <a:spcPct val="50000"/>
                </a:spcBef>
                <a:defRPr/>
              </a:pPr>
              <a:r>
                <a:rPr lang="es-ES_tradnl" sz="1600" b="1" i="1" smtClean="0"/>
                <a:t>12</a:t>
              </a:r>
              <a:endParaRPr lang="es-ES" sz="1600" b="1" i="1" dirty="0"/>
            </a:p>
          </p:txBody>
        </p:sp>
      </p:grpSp>
    </p:spTree>
    <p:extLst>
      <p:ext uri="{BB962C8B-B14F-4D97-AF65-F5344CB8AC3E}">
        <p14:creationId xmlns:p14="http://schemas.microsoft.com/office/powerpoint/2010/main" val="477485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3"/>
          <p:cNvGrpSpPr>
            <a:grpSpLocks noChangeAspect="1"/>
          </p:cNvGrpSpPr>
          <p:nvPr/>
        </p:nvGrpSpPr>
        <p:grpSpPr bwMode="auto">
          <a:xfrm>
            <a:off x="0" y="0"/>
            <a:ext cx="9144000" cy="3571875"/>
            <a:chOff x="0" y="0"/>
            <a:chExt cx="5760" cy="2250"/>
          </a:xfrm>
        </p:grpSpPr>
        <p:sp>
          <p:nvSpPr>
            <p:cNvPr id="12" name="AutoShape 62"/>
            <p:cNvSpPr>
              <a:spLocks noChangeAspect="1" noChangeArrowheads="1" noTextEdit="1"/>
            </p:cNvSpPr>
            <p:nvPr/>
          </p:nvSpPr>
          <p:spPr bwMode="auto">
            <a:xfrm>
              <a:off x="0" y="0"/>
              <a:ext cx="5760" cy="2250"/>
            </a:xfrm>
            <a:prstGeom prst="rect">
              <a:avLst/>
            </a:prstGeom>
            <a:noFill/>
            <a:ln w="9525">
              <a:noFill/>
              <a:miter lim="800000"/>
              <a:headEnd/>
              <a:tailEnd/>
            </a:ln>
          </p:spPr>
          <p:txBody>
            <a:bodyPr/>
            <a:lstStyle/>
            <a:p>
              <a:endParaRPr lang="es-ES"/>
            </a:p>
          </p:txBody>
        </p:sp>
        <p:sp>
          <p:nvSpPr>
            <p:cNvPr id="13" name="Freeform 64"/>
            <p:cNvSpPr>
              <a:spLocks/>
            </p:cNvSpPr>
            <p:nvPr/>
          </p:nvSpPr>
          <p:spPr bwMode="auto">
            <a:xfrm>
              <a:off x="9" y="9"/>
              <a:ext cx="5740" cy="1955"/>
            </a:xfrm>
            <a:custGeom>
              <a:avLst/>
              <a:gdLst/>
              <a:ahLst/>
              <a:cxnLst>
                <a:cxn ang="0">
                  <a:pos x="0" y="0"/>
                </a:cxn>
                <a:cxn ang="0">
                  <a:pos x="1214" y="0"/>
                </a:cxn>
                <a:cxn ang="0">
                  <a:pos x="1214" y="52"/>
                </a:cxn>
                <a:cxn ang="0">
                  <a:pos x="384" y="216"/>
                </a:cxn>
                <a:cxn ang="0">
                  <a:pos x="0" y="452"/>
                </a:cxn>
                <a:cxn ang="0">
                  <a:pos x="0" y="0"/>
                </a:cxn>
              </a:cxnLst>
              <a:rect l="0" t="0" r="r" b="b"/>
              <a:pathLst>
                <a:path w="1214" h="452">
                  <a:moveTo>
                    <a:pt x="0" y="0"/>
                  </a:moveTo>
                  <a:lnTo>
                    <a:pt x="1214" y="0"/>
                  </a:lnTo>
                  <a:lnTo>
                    <a:pt x="1214" y="52"/>
                  </a:lnTo>
                  <a:lnTo>
                    <a:pt x="384" y="216"/>
                  </a:lnTo>
                  <a:lnTo>
                    <a:pt x="0" y="452"/>
                  </a:lnTo>
                  <a:lnTo>
                    <a:pt x="0" y="0"/>
                  </a:lnTo>
                  <a:close/>
                </a:path>
              </a:pathLst>
            </a:custGeom>
            <a:solidFill>
              <a:schemeClr val="bg1">
                <a:lumMod val="95000"/>
              </a:schemeClr>
            </a:solidFill>
            <a:ln w="9525">
              <a:noFill/>
              <a:round/>
              <a:headEnd/>
              <a:tailEnd/>
            </a:ln>
          </p:spPr>
          <p:txBody>
            <a:bodyPr/>
            <a:lstStyle/>
            <a:p>
              <a:pPr>
                <a:defRPr/>
              </a:pPr>
              <a:endParaRPr lang="es-ES"/>
            </a:p>
          </p:txBody>
        </p:sp>
        <p:sp>
          <p:nvSpPr>
            <p:cNvPr id="14" name="Freeform 65"/>
            <p:cNvSpPr>
              <a:spLocks/>
            </p:cNvSpPr>
            <p:nvPr/>
          </p:nvSpPr>
          <p:spPr bwMode="auto">
            <a:xfrm>
              <a:off x="9" y="9"/>
              <a:ext cx="5740" cy="2228"/>
            </a:xfrm>
            <a:custGeom>
              <a:avLst/>
              <a:gdLst/>
              <a:ahLst/>
              <a:cxnLst>
                <a:cxn ang="0">
                  <a:pos x="0" y="0"/>
                </a:cxn>
                <a:cxn ang="0">
                  <a:pos x="1214" y="0"/>
                </a:cxn>
                <a:cxn ang="0">
                  <a:pos x="1214" y="46"/>
                </a:cxn>
                <a:cxn ang="0">
                  <a:pos x="372" y="171"/>
                </a:cxn>
                <a:cxn ang="0">
                  <a:pos x="0" y="515"/>
                </a:cxn>
                <a:cxn ang="0">
                  <a:pos x="0" y="0"/>
                </a:cxn>
              </a:cxnLst>
              <a:rect l="0" t="0" r="r" b="b"/>
              <a:pathLst>
                <a:path w="1214" h="515">
                  <a:moveTo>
                    <a:pt x="0" y="0"/>
                  </a:moveTo>
                  <a:lnTo>
                    <a:pt x="1214" y="0"/>
                  </a:lnTo>
                  <a:lnTo>
                    <a:pt x="1214" y="46"/>
                  </a:lnTo>
                  <a:lnTo>
                    <a:pt x="372" y="171"/>
                  </a:lnTo>
                  <a:lnTo>
                    <a:pt x="0" y="515"/>
                  </a:lnTo>
                  <a:lnTo>
                    <a:pt x="0" y="0"/>
                  </a:lnTo>
                  <a:close/>
                </a:path>
              </a:pathLst>
            </a:custGeom>
            <a:solidFill>
              <a:schemeClr val="bg1">
                <a:lumMod val="85000"/>
              </a:schemeClr>
            </a:solidFill>
            <a:ln w="9525">
              <a:noFill/>
              <a:round/>
              <a:headEnd/>
              <a:tailEnd/>
            </a:ln>
          </p:spPr>
          <p:txBody>
            <a:bodyPr/>
            <a:lstStyle/>
            <a:p>
              <a:pPr>
                <a:defRPr/>
              </a:pPr>
              <a:endParaRPr lang="es-ES"/>
            </a:p>
          </p:txBody>
        </p:sp>
        <p:sp>
          <p:nvSpPr>
            <p:cNvPr id="15" name="Freeform 66"/>
            <p:cNvSpPr>
              <a:spLocks/>
            </p:cNvSpPr>
            <p:nvPr/>
          </p:nvSpPr>
          <p:spPr bwMode="auto">
            <a:xfrm>
              <a:off x="9" y="9"/>
              <a:ext cx="5740" cy="2228"/>
            </a:xfrm>
            <a:custGeom>
              <a:avLst/>
              <a:gdLst>
                <a:gd name="T0" fmla="*/ 0 w 1214"/>
                <a:gd name="T1" fmla="*/ 0 h 515"/>
                <a:gd name="T2" fmla="*/ 27140 w 1214"/>
                <a:gd name="T3" fmla="*/ 0 h 515"/>
                <a:gd name="T4" fmla="*/ 27140 w 1214"/>
                <a:gd name="T5" fmla="*/ 861 h 515"/>
                <a:gd name="T6" fmla="*/ 8317 w 1214"/>
                <a:gd name="T7" fmla="*/ 3201 h 515"/>
                <a:gd name="T8" fmla="*/ 0 w 1214"/>
                <a:gd name="T9" fmla="*/ 9639 h 515"/>
                <a:gd name="T10" fmla="*/ 0 w 1214"/>
                <a:gd name="T11" fmla="*/ 0 h 515"/>
                <a:gd name="T12" fmla="*/ 0 60000 65536"/>
                <a:gd name="T13" fmla="*/ 0 60000 65536"/>
                <a:gd name="T14" fmla="*/ 0 60000 65536"/>
                <a:gd name="T15" fmla="*/ 0 60000 65536"/>
                <a:gd name="T16" fmla="*/ 0 60000 65536"/>
                <a:gd name="T17" fmla="*/ 0 60000 65536"/>
                <a:gd name="T18" fmla="*/ 0 w 1214"/>
                <a:gd name="T19" fmla="*/ 0 h 515"/>
                <a:gd name="T20" fmla="*/ 1214 w 1214"/>
                <a:gd name="T21" fmla="*/ 515 h 515"/>
              </a:gdLst>
              <a:ahLst/>
              <a:cxnLst>
                <a:cxn ang="T12">
                  <a:pos x="T0" y="T1"/>
                </a:cxn>
                <a:cxn ang="T13">
                  <a:pos x="T2" y="T3"/>
                </a:cxn>
                <a:cxn ang="T14">
                  <a:pos x="T4" y="T5"/>
                </a:cxn>
                <a:cxn ang="T15">
                  <a:pos x="T6" y="T7"/>
                </a:cxn>
                <a:cxn ang="T16">
                  <a:pos x="T8" y="T9"/>
                </a:cxn>
                <a:cxn ang="T17">
                  <a:pos x="T10" y="T11"/>
                </a:cxn>
              </a:cxnLst>
              <a:rect l="T18" t="T19" r="T20" b="T21"/>
              <a:pathLst>
                <a:path w="1214" h="515">
                  <a:moveTo>
                    <a:pt x="0" y="0"/>
                  </a:moveTo>
                  <a:lnTo>
                    <a:pt x="1214" y="0"/>
                  </a:lnTo>
                  <a:lnTo>
                    <a:pt x="1214" y="46"/>
                  </a:lnTo>
                  <a:lnTo>
                    <a:pt x="372" y="171"/>
                  </a:lnTo>
                  <a:lnTo>
                    <a:pt x="0" y="515"/>
                  </a:lnTo>
                  <a:lnTo>
                    <a:pt x="0" y="0"/>
                  </a:lnTo>
                  <a:close/>
                </a:path>
              </a:pathLst>
            </a:custGeom>
            <a:noFill/>
            <a:ln w="0">
              <a:solidFill>
                <a:srgbClr val="FFFFFF"/>
              </a:solidFill>
              <a:round/>
              <a:headEnd/>
              <a:tailEnd/>
            </a:ln>
          </p:spPr>
          <p:txBody>
            <a:bodyPr/>
            <a:lstStyle/>
            <a:p>
              <a:endParaRPr lang="es-PE"/>
            </a:p>
          </p:txBody>
        </p:sp>
        <p:sp>
          <p:nvSpPr>
            <p:cNvPr id="16" name="Freeform 67"/>
            <p:cNvSpPr>
              <a:spLocks/>
            </p:cNvSpPr>
            <p:nvPr/>
          </p:nvSpPr>
          <p:spPr bwMode="auto">
            <a:xfrm>
              <a:off x="903" y="61"/>
              <a:ext cx="4846" cy="696"/>
            </a:xfrm>
            <a:custGeom>
              <a:avLst/>
              <a:gdLst/>
              <a:ahLst/>
              <a:cxnLst>
                <a:cxn ang="0">
                  <a:pos x="0" y="161"/>
                </a:cxn>
                <a:cxn ang="0">
                  <a:pos x="161" y="1"/>
                </a:cxn>
                <a:cxn ang="0">
                  <a:pos x="1025" y="0"/>
                </a:cxn>
                <a:cxn ang="0">
                  <a:pos x="1025" y="15"/>
                </a:cxn>
                <a:cxn ang="0">
                  <a:pos x="261" y="67"/>
                </a:cxn>
                <a:cxn ang="0">
                  <a:pos x="161" y="140"/>
                </a:cxn>
                <a:cxn ang="0">
                  <a:pos x="0" y="161"/>
                </a:cxn>
              </a:cxnLst>
              <a:rect l="0" t="0" r="r" b="b"/>
              <a:pathLst>
                <a:path w="1025" h="161">
                  <a:moveTo>
                    <a:pt x="0" y="161"/>
                  </a:moveTo>
                  <a:lnTo>
                    <a:pt x="161" y="1"/>
                  </a:lnTo>
                  <a:lnTo>
                    <a:pt x="1025" y="0"/>
                  </a:lnTo>
                  <a:lnTo>
                    <a:pt x="1025" y="15"/>
                  </a:lnTo>
                  <a:lnTo>
                    <a:pt x="261" y="67"/>
                  </a:lnTo>
                  <a:lnTo>
                    <a:pt x="161" y="140"/>
                  </a:lnTo>
                  <a:lnTo>
                    <a:pt x="0" y="161"/>
                  </a:lnTo>
                  <a:close/>
                </a:path>
              </a:pathLst>
            </a:custGeom>
            <a:solidFill>
              <a:schemeClr val="bg1">
                <a:lumMod val="75000"/>
              </a:schemeClr>
            </a:solidFill>
            <a:ln w="9525">
              <a:noFill/>
              <a:round/>
              <a:headEnd/>
              <a:tailEnd/>
            </a:ln>
          </p:spPr>
          <p:txBody>
            <a:bodyPr/>
            <a:lstStyle/>
            <a:p>
              <a:pPr>
                <a:defRPr/>
              </a:pPr>
              <a:endParaRPr lang="es-ES"/>
            </a:p>
          </p:txBody>
        </p:sp>
        <p:sp>
          <p:nvSpPr>
            <p:cNvPr id="17" name="Freeform 68"/>
            <p:cNvSpPr>
              <a:spLocks/>
            </p:cNvSpPr>
            <p:nvPr/>
          </p:nvSpPr>
          <p:spPr bwMode="auto">
            <a:xfrm>
              <a:off x="9" y="61"/>
              <a:ext cx="5740" cy="1514"/>
            </a:xfrm>
            <a:custGeom>
              <a:avLst/>
              <a:gdLst>
                <a:gd name="T0" fmla="*/ 27140 w 1214"/>
                <a:gd name="T1" fmla="*/ 0 h 350"/>
                <a:gd name="T2" fmla="*/ 7825 w 1214"/>
                <a:gd name="T3" fmla="*/ 0 h 350"/>
                <a:gd name="T4" fmla="*/ 0 w 1214"/>
                <a:gd name="T5" fmla="*/ 6549 h 350"/>
                <a:gd name="T6" fmla="*/ 0 60000 65536"/>
                <a:gd name="T7" fmla="*/ 0 60000 65536"/>
                <a:gd name="T8" fmla="*/ 0 60000 65536"/>
                <a:gd name="T9" fmla="*/ 0 w 1214"/>
                <a:gd name="T10" fmla="*/ 0 h 350"/>
                <a:gd name="T11" fmla="*/ 1214 w 1214"/>
                <a:gd name="T12" fmla="*/ 350 h 350"/>
              </a:gdLst>
              <a:ahLst/>
              <a:cxnLst>
                <a:cxn ang="T6">
                  <a:pos x="T0" y="T1"/>
                </a:cxn>
                <a:cxn ang="T7">
                  <a:pos x="T2" y="T3"/>
                </a:cxn>
                <a:cxn ang="T8">
                  <a:pos x="T4" y="T5"/>
                </a:cxn>
              </a:cxnLst>
              <a:rect l="T9" t="T10" r="T11" b="T12"/>
              <a:pathLst>
                <a:path w="1214" h="350">
                  <a:moveTo>
                    <a:pt x="1214" y="0"/>
                  </a:moveTo>
                  <a:lnTo>
                    <a:pt x="350" y="0"/>
                  </a:lnTo>
                  <a:lnTo>
                    <a:pt x="0" y="350"/>
                  </a:lnTo>
                </a:path>
              </a:pathLst>
            </a:custGeom>
            <a:noFill/>
            <a:ln w="0">
              <a:solidFill>
                <a:srgbClr val="FFFFFF"/>
              </a:solidFill>
              <a:round/>
              <a:headEnd/>
              <a:tailEnd/>
            </a:ln>
          </p:spPr>
          <p:txBody>
            <a:bodyPr/>
            <a:lstStyle/>
            <a:p>
              <a:endParaRPr lang="es-PE"/>
            </a:p>
          </p:txBody>
        </p:sp>
        <p:sp>
          <p:nvSpPr>
            <p:cNvPr id="18" name="Freeform 69"/>
            <p:cNvSpPr>
              <a:spLocks/>
            </p:cNvSpPr>
            <p:nvPr/>
          </p:nvSpPr>
          <p:spPr bwMode="auto">
            <a:xfrm>
              <a:off x="9" y="125"/>
              <a:ext cx="5740" cy="1627"/>
            </a:xfrm>
            <a:custGeom>
              <a:avLst/>
              <a:gdLst>
                <a:gd name="T0" fmla="*/ 0 w 1214"/>
                <a:gd name="T1" fmla="*/ 7040 h 376"/>
                <a:gd name="T2" fmla="*/ 10014 w 1214"/>
                <a:gd name="T3" fmla="*/ 991 h 376"/>
                <a:gd name="T4" fmla="*/ 27140 w 1214"/>
                <a:gd name="T5" fmla="*/ 0 h 376"/>
                <a:gd name="T6" fmla="*/ 0 60000 65536"/>
                <a:gd name="T7" fmla="*/ 0 60000 65536"/>
                <a:gd name="T8" fmla="*/ 0 60000 65536"/>
                <a:gd name="T9" fmla="*/ 0 w 1214"/>
                <a:gd name="T10" fmla="*/ 0 h 376"/>
                <a:gd name="T11" fmla="*/ 1214 w 1214"/>
                <a:gd name="T12" fmla="*/ 376 h 376"/>
              </a:gdLst>
              <a:ahLst/>
              <a:cxnLst>
                <a:cxn ang="T6">
                  <a:pos x="T0" y="T1"/>
                </a:cxn>
                <a:cxn ang="T7">
                  <a:pos x="T2" y="T3"/>
                </a:cxn>
                <a:cxn ang="T8">
                  <a:pos x="T4" y="T5"/>
                </a:cxn>
              </a:cxnLst>
              <a:rect l="T9" t="T10" r="T11" b="T12"/>
              <a:pathLst>
                <a:path w="1214" h="376">
                  <a:moveTo>
                    <a:pt x="0" y="376"/>
                  </a:moveTo>
                  <a:lnTo>
                    <a:pt x="448" y="53"/>
                  </a:lnTo>
                  <a:lnTo>
                    <a:pt x="1214" y="0"/>
                  </a:lnTo>
                </a:path>
              </a:pathLst>
            </a:custGeom>
            <a:noFill/>
            <a:ln w="0">
              <a:solidFill>
                <a:srgbClr val="FFFFFF"/>
              </a:solidFill>
              <a:round/>
              <a:headEnd/>
              <a:tailEnd/>
            </a:ln>
          </p:spPr>
          <p:txBody>
            <a:bodyPr/>
            <a:lstStyle/>
            <a:p>
              <a:endParaRPr lang="es-PE"/>
            </a:p>
          </p:txBody>
        </p:sp>
        <p:sp>
          <p:nvSpPr>
            <p:cNvPr id="19" name="Freeform 70"/>
            <p:cNvSpPr>
              <a:spLocks/>
            </p:cNvSpPr>
            <p:nvPr/>
          </p:nvSpPr>
          <p:spPr bwMode="auto">
            <a:xfrm>
              <a:off x="9" y="177"/>
              <a:ext cx="5740" cy="1787"/>
            </a:xfrm>
            <a:custGeom>
              <a:avLst/>
              <a:gdLst>
                <a:gd name="T0" fmla="*/ 0 w 1214"/>
                <a:gd name="T1" fmla="*/ 7732 h 413"/>
                <a:gd name="T2" fmla="*/ 2435 w 1214"/>
                <a:gd name="T3" fmla="*/ 2713 h 413"/>
                <a:gd name="T4" fmla="*/ 27140 w 1214"/>
                <a:gd name="T5" fmla="*/ 0 h 413"/>
                <a:gd name="T6" fmla="*/ 0 60000 65536"/>
                <a:gd name="T7" fmla="*/ 0 60000 65536"/>
                <a:gd name="T8" fmla="*/ 0 60000 65536"/>
                <a:gd name="T9" fmla="*/ 0 w 1214"/>
                <a:gd name="T10" fmla="*/ 0 h 413"/>
                <a:gd name="T11" fmla="*/ 1214 w 1214"/>
                <a:gd name="T12" fmla="*/ 413 h 413"/>
              </a:gdLst>
              <a:ahLst/>
              <a:cxnLst>
                <a:cxn ang="T6">
                  <a:pos x="T0" y="T1"/>
                </a:cxn>
                <a:cxn ang="T7">
                  <a:pos x="T2" y="T3"/>
                </a:cxn>
                <a:cxn ang="T8">
                  <a:pos x="T4" y="T5"/>
                </a:cxn>
              </a:cxnLst>
              <a:rect l="T9" t="T10" r="T11" b="T12"/>
              <a:pathLst>
                <a:path w="1214" h="413">
                  <a:moveTo>
                    <a:pt x="0" y="413"/>
                  </a:moveTo>
                  <a:lnTo>
                    <a:pt x="109" y="145"/>
                  </a:lnTo>
                  <a:lnTo>
                    <a:pt x="1214" y="0"/>
                  </a:lnTo>
                </a:path>
              </a:pathLst>
            </a:custGeom>
            <a:noFill/>
            <a:ln w="0">
              <a:solidFill>
                <a:srgbClr val="FFFFFF"/>
              </a:solidFill>
              <a:round/>
              <a:headEnd/>
              <a:tailEnd/>
            </a:ln>
          </p:spPr>
          <p:txBody>
            <a:bodyPr/>
            <a:lstStyle/>
            <a:p>
              <a:endParaRPr lang="es-PE"/>
            </a:p>
          </p:txBody>
        </p:sp>
      </p:grpSp>
      <p:grpSp>
        <p:nvGrpSpPr>
          <p:cNvPr id="3" name="10 Grupo"/>
          <p:cNvGrpSpPr>
            <a:grpSpLocks/>
          </p:cNvGrpSpPr>
          <p:nvPr/>
        </p:nvGrpSpPr>
        <p:grpSpPr bwMode="auto">
          <a:xfrm>
            <a:off x="179388" y="119063"/>
            <a:ext cx="8713787" cy="828675"/>
            <a:chOff x="179512" y="118855"/>
            <a:chExt cx="8712968" cy="828772"/>
          </a:xfrm>
          <a:noFill/>
        </p:grpSpPr>
        <p:graphicFrame>
          <p:nvGraphicFramePr>
            <p:cNvPr id="21" name="11 Objeto"/>
            <p:cNvGraphicFramePr>
              <a:graphicFrameLocks noChangeAspect="1"/>
            </p:cNvGraphicFramePr>
            <p:nvPr/>
          </p:nvGraphicFramePr>
          <p:xfrm>
            <a:off x="179512" y="118855"/>
            <a:ext cx="720080" cy="828772"/>
          </p:xfrm>
          <a:graphic>
            <a:graphicData uri="http://schemas.openxmlformats.org/presentationml/2006/ole">
              <mc:AlternateContent xmlns:mc="http://schemas.openxmlformats.org/markup-compatibility/2006">
                <mc:Choice xmlns:v="urn:schemas-microsoft-com:vml" Requires="v">
                  <p:oleObj spid="_x0000_s117801" r:id="rId3" imgW="2663848" imgH="3592373" progId="">
                    <p:embed/>
                  </p:oleObj>
                </mc:Choice>
                <mc:Fallback>
                  <p:oleObj r:id="rId3" imgW="2663848" imgH="3592373" progId="">
                    <p:embed/>
                    <p:pic>
                      <p:nvPicPr>
                        <p:cNvPr id="0"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8855"/>
                          <a:ext cx="720080" cy="828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21 Rectángulo"/>
            <p:cNvSpPr/>
            <p:nvPr/>
          </p:nvSpPr>
          <p:spPr>
            <a:xfrm>
              <a:off x="900169" y="279211"/>
              <a:ext cx="3041364" cy="339765"/>
            </a:xfrm>
            <a:prstGeom prst="rect">
              <a:avLst/>
            </a:prstGeom>
            <a:grpFill/>
          </p:spPr>
          <p:txBody>
            <a:bodyPr>
              <a:spAutoFit/>
            </a:bodyPr>
            <a:lstStyle/>
            <a:p>
              <a:pPr algn="l">
                <a:spcBef>
                  <a:spcPct val="50000"/>
                </a:spcBef>
                <a:defRPr/>
              </a:pPr>
              <a:r>
                <a:rPr lang="es-ES_tradnl" sz="1600" b="1" i="1" dirty="0">
                  <a:latin typeface="+mj-lt"/>
                </a:rPr>
                <a:t>DIBUJO EN INGENIERIA I</a:t>
              </a:r>
            </a:p>
          </p:txBody>
        </p:sp>
        <p:sp>
          <p:nvSpPr>
            <p:cNvPr id="23" name="22 Rectángulo"/>
            <p:cNvSpPr/>
            <p:nvPr/>
          </p:nvSpPr>
          <p:spPr>
            <a:xfrm>
              <a:off x="7884513" y="279211"/>
              <a:ext cx="1007967" cy="277031"/>
            </a:xfrm>
            <a:prstGeom prst="rect">
              <a:avLst/>
            </a:prstGeom>
            <a:grpFill/>
          </p:spPr>
          <p:txBody>
            <a:bodyPr>
              <a:spAutoFit/>
            </a:bodyPr>
            <a:lstStyle/>
            <a:p>
              <a:pPr algn="l">
                <a:spcBef>
                  <a:spcPct val="50000"/>
                </a:spcBef>
                <a:defRPr/>
              </a:pPr>
              <a:r>
                <a:rPr lang="es-ES" sz="1200" b="1" i="1" dirty="0"/>
                <a:t>CLASE  </a:t>
              </a:r>
              <a:r>
                <a:rPr lang="es-ES" sz="1200" b="1" i="1" dirty="0" smtClean="0"/>
                <a:t>6</a:t>
              </a:r>
              <a:endParaRPr lang="es-ES_tradnl" sz="1200" b="1" i="1" dirty="0">
                <a:latin typeface="+mj-lt"/>
              </a:endParaRPr>
            </a:p>
          </p:txBody>
        </p:sp>
      </p:grpSp>
      <p:sp>
        <p:nvSpPr>
          <p:cNvPr id="26" name="25 Rectángulo"/>
          <p:cNvSpPr/>
          <p:nvPr/>
        </p:nvSpPr>
        <p:spPr>
          <a:xfrm>
            <a:off x="7143768" y="476672"/>
            <a:ext cx="1467068" cy="276999"/>
          </a:xfrm>
          <a:prstGeom prst="rect">
            <a:avLst/>
          </a:prstGeom>
        </p:spPr>
        <p:txBody>
          <a:bodyPr wrap="none">
            <a:spAutoFit/>
          </a:bodyPr>
          <a:lstStyle/>
          <a:p>
            <a:pPr>
              <a:spcBef>
                <a:spcPct val="50000"/>
              </a:spcBef>
              <a:defRPr/>
            </a:pPr>
            <a:r>
              <a:rPr lang="es-ES_tradnl" sz="1200" b="1" i="1" dirty="0" smtClean="0"/>
              <a:t>PROYECCIONES</a:t>
            </a:r>
            <a:r>
              <a:rPr lang="es-ES" sz="1200" b="1" i="1" dirty="0" smtClean="0"/>
              <a:t>.</a:t>
            </a:r>
            <a:endParaRPr lang="es-ES" sz="1200" b="1" i="1" dirty="0"/>
          </a:p>
        </p:txBody>
      </p:sp>
      <p:sp>
        <p:nvSpPr>
          <p:cNvPr id="29" name="Rectangle 2"/>
          <p:cNvSpPr>
            <a:spLocks noGrp="1"/>
          </p:cNvSpPr>
          <p:nvPr>
            <p:ph type="title" idx="4294967295"/>
          </p:nvPr>
        </p:nvSpPr>
        <p:spPr>
          <a:xfrm>
            <a:off x="455613" y="548680"/>
            <a:ext cx="8229600" cy="827087"/>
          </a:xfrm>
        </p:spPr>
        <p:txBody>
          <a:bodyPr/>
          <a:lstStyle/>
          <a:p>
            <a:r>
              <a:rPr lang="es-ES" b="1" smtClean="0"/>
              <a:t>EJERCICIOS</a:t>
            </a:r>
          </a:p>
        </p:txBody>
      </p:sp>
      <p:pic>
        <p:nvPicPr>
          <p:cNvPr id="20" name="Picture 2"/>
          <p:cNvPicPr>
            <a:picLocks noChangeAspect="1" noChangeArrowheads="1"/>
          </p:cNvPicPr>
          <p:nvPr/>
        </p:nvPicPr>
        <p:blipFill>
          <a:blip r:embed="rId5" cstate="print"/>
          <a:srcRect l="19775" t="34180" r="4785" b="15039"/>
          <a:stretch>
            <a:fillRect/>
          </a:stretch>
        </p:blipFill>
        <p:spPr bwMode="auto">
          <a:xfrm>
            <a:off x="191975" y="1289253"/>
            <a:ext cx="8700505" cy="4392488"/>
          </a:xfrm>
          <a:prstGeom prst="rect">
            <a:avLst/>
          </a:prstGeom>
          <a:noFill/>
          <a:ln w="9525">
            <a:noFill/>
            <a:miter lim="800000"/>
            <a:headEnd/>
            <a:tailEnd/>
          </a:ln>
          <a:effectLst/>
        </p:spPr>
      </p:pic>
      <p:sp>
        <p:nvSpPr>
          <p:cNvPr id="24" name="23 Rectángulo">
            <a:hlinkClick r:id="rId6" action="ppaction://hlinksldjump"/>
          </p:cNvPr>
          <p:cNvSpPr/>
          <p:nvPr/>
        </p:nvSpPr>
        <p:spPr>
          <a:xfrm>
            <a:off x="410989" y="1412776"/>
            <a:ext cx="412292" cy="338554"/>
          </a:xfrm>
          <a:prstGeom prst="rect">
            <a:avLst/>
          </a:prstGeom>
        </p:spPr>
        <p:txBody>
          <a:bodyPr wrap="none">
            <a:spAutoFit/>
          </a:bodyPr>
          <a:lstStyle/>
          <a:p>
            <a:pPr>
              <a:spcBef>
                <a:spcPct val="50000"/>
              </a:spcBef>
              <a:defRPr/>
            </a:pPr>
            <a:r>
              <a:rPr lang="es-ES_tradnl" sz="1600" b="1" i="1" smtClean="0"/>
              <a:t>13</a:t>
            </a:r>
            <a:endParaRPr lang="es-ES" sz="1600" b="1" i="1" dirty="0"/>
          </a:p>
        </p:txBody>
      </p:sp>
      <p:sp>
        <p:nvSpPr>
          <p:cNvPr id="25" name="24 Rectángulo">
            <a:hlinkClick r:id="rId7" action="ppaction://hlinksldjump"/>
          </p:cNvPr>
          <p:cNvSpPr/>
          <p:nvPr/>
        </p:nvSpPr>
        <p:spPr>
          <a:xfrm>
            <a:off x="2468708" y="1396792"/>
            <a:ext cx="412292" cy="338554"/>
          </a:xfrm>
          <a:prstGeom prst="rect">
            <a:avLst/>
          </a:prstGeom>
        </p:spPr>
        <p:txBody>
          <a:bodyPr wrap="none">
            <a:spAutoFit/>
          </a:bodyPr>
          <a:lstStyle/>
          <a:p>
            <a:pPr>
              <a:spcBef>
                <a:spcPct val="50000"/>
              </a:spcBef>
              <a:defRPr/>
            </a:pPr>
            <a:r>
              <a:rPr lang="es-ES_tradnl" sz="1600" b="1" i="1" dirty="0" smtClean="0"/>
              <a:t>14</a:t>
            </a:r>
            <a:endParaRPr lang="es-ES" sz="1600" b="1" i="1" dirty="0"/>
          </a:p>
        </p:txBody>
      </p:sp>
      <p:sp>
        <p:nvSpPr>
          <p:cNvPr id="27" name="26 Rectángulo">
            <a:hlinkClick r:id="rId8" action="ppaction://hlinksldjump"/>
          </p:cNvPr>
          <p:cNvSpPr/>
          <p:nvPr/>
        </p:nvSpPr>
        <p:spPr>
          <a:xfrm>
            <a:off x="4627486" y="1396792"/>
            <a:ext cx="412292" cy="338554"/>
          </a:xfrm>
          <a:prstGeom prst="rect">
            <a:avLst/>
          </a:prstGeom>
        </p:spPr>
        <p:txBody>
          <a:bodyPr wrap="none">
            <a:spAutoFit/>
          </a:bodyPr>
          <a:lstStyle/>
          <a:p>
            <a:pPr>
              <a:spcBef>
                <a:spcPct val="50000"/>
              </a:spcBef>
              <a:defRPr/>
            </a:pPr>
            <a:r>
              <a:rPr lang="es-ES_tradnl" sz="1600" b="1" i="1" dirty="0" smtClean="0"/>
              <a:t>15</a:t>
            </a:r>
            <a:endParaRPr lang="es-ES" sz="1600" b="1" i="1" dirty="0"/>
          </a:p>
        </p:txBody>
      </p:sp>
      <p:sp>
        <p:nvSpPr>
          <p:cNvPr id="28" name="27 Rectángulo"/>
          <p:cNvSpPr/>
          <p:nvPr/>
        </p:nvSpPr>
        <p:spPr>
          <a:xfrm>
            <a:off x="6775209" y="1396792"/>
            <a:ext cx="412292" cy="338554"/>
          </a:xfrm>
          <a:prstGeom prst="rect">
            <a:avLst/>
          </a:prstGeom>
        </p:spPr>
        <p:txBody>
          <a:bodyPr wrap="none">
            <a:spAutoFit/>
          </a:bodyPr>
          <a:lstStyle/>
          <a:p>
            <a:pPr>
              <a:spcBef>
                <a:spcPct val="50000"/>
              </a:spcBef>
              <a:defRPr/>
            </a:pPr>
            <a:r>
              <a:rPr lang="es-ES_tradnl" sz="1600" b="1" i="1" smtClean="0"/>
              <a:t>16</a:t>
            </a:r>
            <a:endParaRPr lang="es-ES" sz="1600" b="1" i="1" dirty="0"/>
          </a:p>
        </p:txBody>
      </p:sp>
      <p:sp>
        <p:nvSpPr>
          <p:cNvPr id="30" name="29 Rectángulo"/>
          <p:cNvSpPr/>
          <p:nvPr/>
        </p:nvSpPr>
        <p:spPr>
          <a:xfrm>
            <a:off x="446260" y="3595449"/>
            <a:ext cx="412292" cy="338554"/>
          </a:xfrm>
          <a:prstGeom prst="rect">
            <a:avLst/>
          </a:prstGeom>
        </p:spPr>
        <p:txBody>
          <a:bodyPr wrap="none">
            <a:spAutoFit/>
          </a:bodyPr>
          <a:lstStyle/>
          <a:p>
            <a:pPr>
              <a:spcBef>
                <a:spcPct val="50000"/>
              </a:spcBef>
              <a:defRPr/>
            </a:pPr>
            <a:r>
              <a:rPr lang="es-ES_tradnl" sz="1600" b="1" i="1" smtClean="0"/>
              <a:t>17</a:t>
            </a:r>
            <a:endParaRPr lang="es-ES" sz="1600" b="1" i="1" dirty="0"/>
          </a:p>
        </p:txBody>
      </p:sp>
      <p:sp>
        <p:nvSpPr>
          <p:cNvPr id="31" name="30 Rectángulo"/>
          <p:cNvSpPr/>
          <p:nvPr/>
        </p:nvSpPr>
        <p:spPr>
          <a:xfrm>
            <a:off x="2503979" y="3579465"/>
            <a:ext cx="412292" cy="338554"/>
          </a:xfrm>
          <a:prstGeom prst="rect">
            <a:avLst/>
          </a:prstGeom>
        </p:spPr>
        <p:txBody>
          <a:bodyPr wrap="none">
            <a:spAutoFit/>
          </a:bodyPr>
          <a:lstStyle/>
          <a:p>
            <a:pPr>
              <a:spcBef>
                <a:spcPct val="50000"/>
              </a:spcBef>
              <a:defRPr/>
            </a:pPr>
            <a:r>
              <a:rPr lang="es-ES_tradnl" sz="1600" b="1" i="1" smtClean="0"/>
              <a:t>18</a:t>
            </a:r>
            <a:endParaRPr lang="es-ES" sz="1600" b="1" i="1" dirty="0"/>
          </a:p>
        </p:txBody>
      </p:sp>
      <p:sp>
        <p:nvSpPr>
          <p:cNvPr id="32" name="31 Rectángulo"/>
          <p:cNvSpPr/>
          <p:nvPr/>
        </p:nvSpPr>
        <p:spPr>
          <a:xfrm>
            <a:off x="4662757" y="3579465"/>
            <a:ext cx="412292" cy="338554"/>
          </a:xfrm>
          <a:prstGeom prst="rect">
            <a:avLst/>
          </a:prstGeom>
        </p:spPr>
        <p:txBody>
          <a:bodyPr wrap="none">
            <a:spAutoFit/>
          </a:bodyPr>
          <a:lstStyle/>
          <a:p>
            <a:pPr>
              <a:spcBef>
                <a:spcPct val="50000"/>
              </a:spcBef>
              <a:defRPr/>
            </a:pPr>
            <a:r>
              <a:rPr lang="es-ES_tradnl" sz="1600" b="1" i="1" smtClean="0"/>
              <a:t>19</a:t>
            </a:r>
            <a:endParaRPr lang="es-ES" sz="1600" b="1" i="1" dirty="0"/>
          </a:p>
        </p:txBody>
      </p:sp>
      <p:sp>
        <p:nvSpPr>
          <p:cNvPr id="33" name="32 Rectángulo"/>
          <p:cNvSpPr/>
          <p:nvPr/>
        </p:nvSpPr>
        <p:spPr>
          <a:xfrm>
            <a:off x="6810480" y="3579465"/>
            <a:ext cx="412292" cy="338554"/>
          </a:xfrm>
          <a:prstGeom prst="rect">
            <a:avLst/>
          </a:prstGeom>
        </p:spPr>
        <p:txBody>
          <a:bodyPr wrap="none">
            <a:spAutoFit/>
          </a:bodyPr>
          <a:lstStyle/>
          <a:p>
            <a:pPr>
              <a:spcBef>
                <a:spcPct val="50000"/>
              </a:spcBef>
              <a:defRPr/>
            </a:pPr>
            <a:r>
              <a:rPr lang="es-ES_tradnl" sz="1600" b="1" i="1" smtClean="0"/>
              <a:t>20</a:t>
            </a:r>
            <a:endParaRPr lang="es-ES" sz="1600" b="1" i="1" dirty="0"/>
          </a:p>
        </p:txBody>
      </p:sp>
      <p:graphicFrame>
        <p:nvGraphicFramePr>
          <p:cNvPr id="5" name="4 Diagrama"/>
          <p:cNvGraphicFramePr/>
          <p:nvPr>
            <p:extLst>
              <p:ext uri="{D42A27DB-BD31-4B8C-83A1-F6EECF244321}">
                <p14:modId xmlns:p14="http://schemas.microsoft.com/office/powerpoint/2010/main" val="1572690737"/>
              </p:ext>
            </p:extLst>
          </p:nvPr>
        </p:nvGraphicFramePr>
        <p:xfrm>
          <a:off x="6732240" y="5949280"/>
          <a:ext cx="648072" cy="36933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3052613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3"/>
          <p:cNvGrpSpPr>
            <a:grpSpLocks noChangeAspect="1"/>
          </p:cNvGrpSpPr>
          <p:nvPr/>
        </p:nvGrpSpPr>
        <p:grpSpPr bwMode="auto">
          <a:xfrm>
            <a:off x="0" y="0"/>
            <a:ext cx="9144000" cy="3571875"/>
            <a:chOff x="0" y="0"/>
            <a:chExt cx="5760" cy="2250"/>
          </a:xfrm>
        </p:grpSpPr>
        <p:sp>
          <p:nvSpPr>
            <p:cNvPr id="12" name="AutoShape 62"/>
            <p:cNvSpPr>
              <a:spLocks noChangeAspect="1" noChangeArrowheads="1" noTextEdit="1"/>
            </p:cNvSpPr>
            <p:nvPr/>
          </p:nvSpPr>
          <p:spPr bwMode="auto">
            <a:xfrm>
              <a:off x="0" y="0"/>
              <a:ext cx="5760" cy="2250"/>
            </a:xfrm>
            <a:prstGeom prst="rect">
              <a:avLst/>
            </a:prstGeom>
            <a:noFill/>
            <a:ln w="9525">
              <a:noFill/>
              <a:miter lim="800000"/>
              <a:headEnd/>
              <a:tailEnd/>
            </a:ln>
          </p:spPr>
          <p:txBody>
            <a:bodyPr/>
            <a:lstStyle/>
            <a:p>
              <a:endParaRPr lang="es-ES"/>
            </a:p>
          </p:txBody>
        </p:sp>
        <p:sp>
          <p:nvSpPr>
            <p:cNvPr id="13" name="Freeform 64"/>
            <p:cNvSpPr>
              <a:spLocks/>
            </p:cNvSpPr>
            <p:nvPr/>
          </p:nvSpPr>
          <p:spPr bwMode="auto">
            <a:xfrm>
              <a:off x="9" y="9"/>
              <a:ext cx="5740" cy="1955"/>
            </a:xfrm>
            <a:custGeom>
              <a:avLst/>
              <a:gdLst/>
              <a:ahLst/>
              <a:cxnLst>
                <a:cxn ang="0">
                  <a:pos x="0" y="0"/>
                </a:cxn>
                <a:cxn ang="0">
                  <a:pos x="1214" y="0"/>
                </a:cxn>
                <a:cxn ang="0">
                  <a:pos x="1214" y="52"/>
                </a:cxn>
                <a:cxn ang="0">
                  <a:pos x="384" y="216"/>
                </a:cxn>
                <a:cxn ang="0">
                  <a:pos x="0" y="452"/>
                </a:cxn>
                <a:cxn ang="0">
                  <a:pos x="0" y="0"/>
                </a:cxn>
              </a:cxnLst>
              <a:rect l="0" t="0" r="r" b="b"/>
              <a:pathLst>
                <a:path w="1214" h="452">
                  <a:moveTo>
                    <a:pt x="0" y="0"/>
                  </a:moveTo>
                  <a:lnTo>
                    <a:pt x="1214" y="0"/>
                  </a:lnTo>
                  <a:lnTo>
                    <a:pt x="1214" y="52"/>
                  </a:lnTo>
                  <a:lnTo>
                    <a:pt x="384" y="216"/>
                  </a:lnTo>
                  <a:lnTo>
                    <a:pt x="0" y="452"/>
                  </a:lnTo>
                  <a:lnTo>
                    <a:pt x="0" y="0"/>
                  </a:lnTo>
                  <a:close/>
                </a:path>
              </a:pathLst>
            </a:custGeom>
            <a:solidFill>
              <a:schemeClr val="bg1">
                <a:lumMod val="95000"/>
              </a:schemeClr>
            </a:solidFill>
            <a:ln w="9525">
              <a:noFill/>
              <a:round/>
              <a:headEnd/>
              <a:tailEnd/>
            </a:ln>
          </p:spPr>
          <p:txBody>
            <a:bodyPr/>
            <a:lstStyle/>
            <a:p>
              <a:pPr>
                <a:defRPr/>
              </a:pPr>
              <a:endParaRPr lang="es-ES"/>
            </a:p>
          </p:txBody>
        </p:sp>
        <p:sp>
          <p:nvSpPr>
            <p:cNvPr id="14" name="Freeform 65"/>
            <p:cNvSpPr>
              <a:spLocks/>
            </p:cNvSpPr>
            <p:nvPr/>
          </p:nvSpPr>
          <p:spPr bwMode="auto">
            <a:xfrm>
              <a:off x="9" y="9"/>
              <a:ext cx="5740" cy="2228"/>
            </a:xfrm>
            <a:custGeom>
              <a:avLst/>
              <a:gdLst/>
              <a:ahLst/>
              <a:cxnLst>
                <a:cxn ang="0">
                  <a:pos x="0" y="0"/>
                </a:cxn>
                <a:cxn ang="0">
                  <a:pos x="1214" y="0"/>
                </a:cxn>
                <a:cxn ang="0">
                  <a:pos x="1214" y="46"/>
                </a:cxn>
                <a:cxn ang="0">
                  <a:pos x="372" y="171"/>
                </a:cxn>
                <a:cxn ang="0">
                  <a:pos x="0" y="515"/>
                </a:cxn>
                <a:cxn ang="0">
                  <a:pos x="0" y="0"/>
                </a:cxn>
              </a:cxnLst>
              <a:rect l="0" t="0" r="r" b="b"/>
              <a:pathLst>
                <a:path w="1214" h="515">
                  <a:moveTo>
                    <a:pt x="0" y="0"/>
                  </a:moveTo>
                  <a:lnTo>
                    <a:pt x="1214" y="0"/>
                  </a:lnTo>
                  <a:lnTo>
                    <a:pt x="1214" y="46"/>
                  </a:lnTo>
                  <a:lnTo>
                    <a:pt x="372" y="171"/>
                  </a:lnTo>
                  <a:lnTo>
                    <a:pt x="0" y="515"/>
                  </a:lnTo>
                  <a:lnTo>
                    <a:pt x="0" y="0"/>
                  </a:lnTo>
                  <a:close/>
                </a:path>
              </a:pathLst>
            </a:custGeom>
            <a:solidFill>
              <a:schemeClr val="bg1">
                <a:lumMod val="85000"/>
              </a:schemeClr>
            </a:solidFill>
            <a:ln w="9525">
              <a:noFill/>
              <a:round/>
              <a:headEnd/>
              <a:tailEnd/>
            </a:ln>
          </p:spPr>
          <p:txBody>
            <a:bodyPr/>
            <a:lstStyle/>
            <a:p>
              <a:pPr>
                <a:defRPr/>
              </a:pPr>
              <a:endParaRPr lang="es-ES"/>
            </a:p>
          </p:txBody>
        </p:sp>
        <p:sp>
          <p:nvSpPr>
            <p:cNvPr id="15" name="Freeform 66"/>
            <p:cNvSpPr>
              <a:spLocks/>
            </p:cNvSpPr>
            <p:nvPr/>
          </p:nvSpPr>
          <p:spPr bwMode="auto">
            <a:xfrm>
              <a:off x="9" y="9"/>
              <a:ext cx="5740" cy="2228"/>
            </a:xfrm>
            <a:custGeom>
              <a:avLst/>
              <a:gdLst>
                <a:gd name="T0" fmla="*/ 0 w 1214"/>
                <a:gd name="T1" fmla="*/ 0 h 515"/>
                <a:gd name="T2" fmla="*/ 27140 w 1214"/>
                <a:gd name="T3" fmla="*/ 0 h 515"/>
                <a:gd name="T4" fmla="*/ 27140 w 1214"/>
                <a:gd name="T5" fmla="*/ 861 h 515"/>
                <a:gd name="T6" fmla="*/ 8317 w 1214"/>
                <a:gd name="T7" fmla="*/ 3201 h 515"/>
                <a:gd name="T8" fmla="*/ 0 w 1214"/>
                <a:gd name="T9" fmla="*/ 9639 h 515"/>
                <a:gd name="T10" fmla="*/ 0 w 1214"/>
                <a:gd name="T11" fmla="*/ 0 h 515"/>
                <a:gd name="T12" fmla="*/ 0 60000 65536"/>
                <a:gd name="T13" fmla="*/ 0 60000 65536"/>
                <a:gd name="T14" fmla="*/ 0 60000 65536"/>
                <a:gd name="T15" fmla="*/ 0 60000 65536"/>
                <a:gd name="T16" fmla="*/ 0 60000 65536"/>
                <a:gd name="T17" fmla="*/ 0 60000 65536"/>
                <a:gd name="T18" fmla="*/ 0 w 1214"/>
                <a:gd name="T19" fmla="*/ 0 h 515"/>
                <a:gd name="T20" fmla="*/ 1214 w 1214"/>
                <a:gd name="T21" fmla="*/ 515 h 515"/>
              </a:gdLst>
              <a:ahLst/>
              <a:cxnLst>
                <a:cxn ang="T12">
                  <a:pos x="T0" y="T1"/>
                </a:cxn>
                <a:cxn ang="T13">
                  <a:pos x="T2" y="T3"/>
                </a:cxn>
                <a:cxn ang="T14">
                  <a:pos x="T4" y="T5"/>
                </a:cxn>
                <a:cxn ang="T15">
                  <a:pos x="T6" y="T7"/>
                </a:cxn>
                <a:cxn ang="T16">
                  <a:pos x="T8" y="T9"/>
                </a:cxn>
                <a:cxn ang="T17">
                  <a:pos x="T10" y="T11"/>
                </a:cxn>
              </a:cxnLst>
              <a:rect l="T18" t="T19" r="T20" b="T21"/>
              <a:pathLst>
                <a:path w="1214" h="515">
                  <a:moveTo>
                    <a:pt x="0" y="0"/>
                  </a:moveTo>
                  <a:lnTo>
                    <a:pt x="1214" y="0"/>
                  </a:lnTo>
                  <a:lnTo>
                    <a:pt x="1214" y="46"/>
                  </a:lnTo>
                  <a:lnTo>
                    <a:pt x="372" y="171"/>
                  </a:lnTo>
                  <a:lnTo>
                    <a:pt x="0" y="515"/>
                  </a:lnTo>
                  <a:lnTo>
                    <a:pt x="0" y="0"/>
                  </a:lnTo>
                  <a:close/>
                </a:path>
              </a:pathLst>
            </a:custGeom>
            <a:noFill/>
            <a:ln w="0">
              <a:solidFill>
                <a:srgbClr val="FFFFFF"/>
              </a:solidFill>
              <a:round/>
              <a:headEnd/>
              <a:tailEnd/>
            </a:ln>
          </p:spPr>
          <p:txBody>
            <a:bodyPr/>
            <a:lstStyle/>
            <a:p>
              <a:endParaRPr lang="es-PE"/>
            </a:p>
          </p:txBody>
        </p:sp>
        <p:sp>
          <p:nvSpPr>
            <p:cNvPr id="16" name="Freeform 67"/>
            <p:cNvSpPr>
              <a:spLocks/>
            </p:cNvSpPr>
            <p:nvPr/>
          </p:nvSpPr>
          <p:spPr bwMode="auto">
            <a:xfrm>
              <a:off x="903" y="61"/>
              <a:ext cx="4846" cy="696"/>
            </a:xfrm>
            <a:custGeom>
              <a:avLst/>
              <a:gdLst/>
              <a:ahLst/>
              <a:cxnLst>
                <a:cxn ang="0">
                  <a:pos x="0" y="161"/>
                </a:cxn>
                <a:cxn ang="0">
                  <a:pos x="161" y="1"/>
                </a:cxn>
                <a:cxn ang="0">
                  <a:pos x="1025" y="0"/>
                </a:cxn>
                <a:cxn ang="0">
                  <a:pos x="1025" y="15"/>
                </a:cxn>
                <a:cxn ang="0">
                  <a:pos x="261" y="67"/>
                </a:cxn>
                <a:cxn ang="0">
                  <a:pos x="161" y="140"/>
                </a:cxn>
                <a:cxn ang="0">
                  <a:pos x="0" y="161"/>
                </a:cxn>
              </a:cxnLst>
              <a:rect l="0" t="0" r="r" b="b"/>
              <a:pathLst>
                <a:path w="1025" h="161">
                  <a:moveTo>
                    <a:pt x="0" y="161"/>
                  </a:moveTo>
                  <a:lnTo>
                    <a:pt x="161" y="1"/>
                  </a:lnTo>
                  <a:lnTo>
                    <a:pt x="1025" y="0"/>
                  </a:lnTo>
                  <a:lnTo>
                    <a:pt x="1025" y="15"/>
                  </a:lnTo>
                  <a:lnTo>
                    <a:pt x="261" y="67"/>
                  </a:lnTo>
                  <a:lnTo>
                    <a:pt x="161" y="140"/>
                  </a:lnTo>
                  <a:lnTo>
                    <a:pt x="0" y="161"/>
                  </a:lnTo>
                  <a:close/>
                </a:path>
              </a:pathLst>
            </a:custGeom>
            <a:solidFill>
              <a:schemeClr val="bg1">
                <a:lumMod val="75000"/>
              </a:schemeClr>
            </a:solidFill>
            <a:ln w="9525">
              <a:noFill/>
              <a:round/>
              <a:headEnd/>
              <a:tailEnd/>
            </a:ln>
          </p:spPr>
          <p:txBody>
            <a:bodyPr/>
            <a:lstStyle/>
            <a:p>
              <a:pPr>
                <a:defRPr/>
              </a:pPr>
              <a:endParaRPr lang="es-ES"/>
            </a:p>
          </p:txBody>
        </p:sp>
        <p:sp>
          <p:nvSpPr>
            <p:cNvPr id="17" name="Freeform 68"/>
            <p:cNvSpPr>
              <a:spLocks/>
            </p:cNvSpPr>
            <p:nvPr/>
          </p:nvSpPr>
          <p:spPr bwMode="auto">
            <a:xfrm>
              <a:off x="9" y="61"/>
              <a:ext cx="5740" cy="1514"/>
            </a:xfrm>
            <a:custGeom>
              <a:avLst/>
              <a:gdLst>
                <a:gd name="T0" fmla="*/ 27140 w 1214"/>
                <a:gd name="T1" fmla="*/ 0 h 350"/>
                <a:gd name="T2" fmla="*/ 7825 w 1214"/>
                <a:gd name="T3" fmla="*/ 0 h 350"/>
                <a:gd name="T4" fmla="*/ 0 w 1214"/>
                <a:gd name="T5" fmla="*/ 6549 h 350"/>
                <a:gd name="T6" fmla="*/ 0 60000 65536"/>
                <a:gd name="T7" fmla="*/ 0 60000 65536"/>
                <a:gd name="T8" fmla="*/ 0 60000 65536"/>
                <a:gd name="T9" fmla="*/ 0 w 1214"/>
                <a:gd name="T10" fmla="*/ 0 h 350"/>
                <a:gd name="T11" fmla="*/ 1214 w 1214"/>
                <a:gd name="T12" fmla="*/ 350 h 350"/>
              </a:gdLst>
              <a:ahLst/>
              <a:cxnLst>
                <a:cxn ang="T6">
                  <a:pos x="T0" y="T1"/>
                </a:cxn>
                <a:cxn ang="T7">
                  <a:pos x="T2" y="T3"/>
                </a:cxn>
                <a:cxn ang="T8">
                  <a:pos x="T4" y="T5"/>
                </a:cxn>
              </a:cxnLst>
              <a:rect l="T9" t="T10" r="T11" b="T12"/>
              <a:pathLst>
                <a:path w="1214" h="350">
                  <a:moveTo>
                    <a:pt x="1214" y="0"/>
                  </a:moveTo>
                  <a:lnTo>
                    <a:pt x="350" y="0"/>
                  </a:lnTo>
                  <a:lnTo>
                    <a:pt x="0" y="350"/>
                  </a:lnTo>
                </a:path>
              </a:pathLst>
            </a:custGeom>
            <a:noFill/>
            <a:ln w="0">
              <a:solidFill>
                <a:srgbClr val="FFFFFF"/>
              </a:solidFill>
              <a:round/>
              <a:headEnd/>
              <a:tailEnd/>
            </a:ln>
          </p:spPr>
          <p:txBody>
            <a:bodyPr/>
            <a:lstStyle/>
            <a:p>
              <a:endParaRPr lang="es-PE"/>
            </a:p>
          </p:txBody>
        </p:sp>
        <p:sp>
          <p:nvSpPr>
            <p:cNvPr id="18" name="Freeform 69"/>
            <p:cNvSpPr>
              <a:spLocks/>
            </p:cNvSpPr>
            <p:nvPr/>
          </p:nvSpPr>
          <p:spPr bwMode="auto">
            <a:xfrm>
              <a:off x="9" y="125"/>
              <a:ext cx="5740" cy="1627"/>
            </a:xfrm>
            <a:custGeom>
              <a:avLst/>
              <a:gdLst>
                <a:gd name="T0" fmla="*/ 0 w 1214"/>
                <a:gd name="T1" fmla="*/ 7040 h 376"/>
                <a:gd name="T2" fmla="*/ 10014 w 1214"/>
                <a:gd name="T3" fmla="*/ 991 h 376"/>
                <a:gd name="T4" fmla="*/ 27140 w 1214"/>
                <a:gd name="T5" fmla="*/ 0 h 376"/>
                <a:gd name="T6" fmla="*/ 0 60000 65536"/>
                <a:gd name="T7" fmla="*/ 0 60000 65536"/>
                <a:gd name="T8" fmla="*/ 0 60000 65536"/>
                <a:gd name="T9" fmla="*/ 0 w 1214"/>
                <a:gd name="T10" fmla="*/ 0 h 376"/>
                <a:gd name="T11" fmla="*/ 1214 w 1214"/>
                <a:gd name="T12" fmla="*/ 376 h 376"/>
              </a:gdLst>
              <a:ahLst/>
              <a:cxnLst>
                <a:cxn ang="T6">
                  <a:pos x="T0" y="T1"/>
                </a:cxn>
                <a:cxn ang="T7">
                  <a:pos x="T2" y="T3"/>
                </a:cxn>
                <a:cxn ang="T8">
                  <a:pos x="T4" y="T5"/>
                </a:cxn>
              </a:cxnLst>
              <a:rect l="T9" t="T10" r="T11" b="T12"/>
              <a:pathLst>
                <a:path w="1214" h="376">
                  <a:moveTo>
                    <a:pt x="0" y="376"/>
                  </a:moveTo>
                  <a:lnTo>
                    <a:pt x="448" y="53"/>
                  </a:lnTo>
                  <a:lnTo>
                    <a:pt x="1214" y="0"/>
                  </a:lnTo>
                </a:path>
              </a:pathLst>
            </a:custGeom>
            <a:noFill/>
            <a:ln w="0">
              <a:solidFill>
                <a:srgbClr val="FFFFFF"/>
              </a:solidFill>
              <a:round/>
              <a:headEnd/>
              <a:tailEnd/>
            </a:ln>
          </p:spPr>
          <p:txBody>
            <a:bodyPr/>
            <a:lstStyle/>
            <a:p>
              <a:endParaRPr lang="es-PE"/>
            </a:p>
          </p:txBody>
        </p:sp>
        <p:sp>
          <p:nvSpPr>
            <p:cNvPr id="19" name="Freeform 70"/>
            <p:cNvSpPr>
              <a:spLocks/>
            </p:cNvSpPr>
            <p:nvPr/>
          </p:nvSpPr>
          <p:spPr bwMode="auto">
            <a:xfrm>
              <a:off x="9" y="177"/>
              <a:ext cx="5740" cy="1787"/>
            </a:xfrm>
            <a:custGeom>
              <a:avLst/>
              <a:gdLst>
                <a:gd name="T0" fmla="*/ 0 w 1214"/>
                <a:gd name="T1" fmla="*/ 7732 h 413"/>
                <a:gd name="T2" fmla="*/ 2435 w 1214"/>
                <a:gd name="T3" fmla="*/ 2713 h 413"/>
                <a:gd name="T4" fmla="*/ 27140 w 1214"/>
                <a:gd name="T5" fmla="*/ 0 h 413"/>
                <a:gd name="T6" fmla="*/ 0 60000 65536"/>
                <a:gd name="T7" fmla="*/ 0 60000 65536"/>
                <a:gd name="T8" fmla="*/ 0 60000 65536"/>
                <a:gd name="T9" fmla="*/ 0 w 1214"/>
                <a:gd name="T10" fmla="*/ 0 h 413"/>
                <a:gd name="T11" fmla="*/ 1214 w 1214"/>
                <a:gd name="T12" fmla="*/ 413 h 413"/>
              </a:gdLst>
              <a:ahLst/>
              <a:cxnLst>
                <a:cxn ang="T6">
                  <a:pos x="T0" y="T1"/>
                </a:cxn>
                <a:cxn ang="T7">
                  <a:pos x="T2" y="T3"/>
                </a:cxn>
                <a:cxn ang="T8">
                  <a:pos x="T4" y="T5"/>
                </a:cxn>
              </a:cxnLst>
              <a:rect l="T9" t="T10" r="T11" b="T12"/>
              <a:pathLst>
                <a:path w="1214" h="413">
                  <a:moveTo>
                    <a:pt x="0" y="413"/>
                  </a:moveTo>
                  <a:lnTo>
                    <a:pt x="109" y="145"/>
                  </a:lnTo>
                  <a:lnTo>
                    <a:pt x="1214" y="0"/>
                  </a:lnTo>
                </a:path>
              </a:pathLst>
            </a:custGeom>
            <a:noFill/>
            <a:ln w="0">
              <a:solidFill>
                <a:srgbClr val="FFFFFF"/>
              </a:solidFill>
              <a:round/>
              <a:headEnd/>
              <a:tailEnd/>
            </a:ln>
          </p:spPr>
          <p:txBody>
            <a:bodyPr/>
            <a:lstStyle/>
            <a:p>
              <a:endParaRPr lang="es-PE"/>
            </a:p>
          </p:txBody>
        </p:sp>
      </p:grpSp>
      <p:grpSp>
        <p:nvGrpSpPr>
          <p:cNvPr id="3" name="10 Grupo"/>
          <p:cNvGrpSpPr>
            <a:grpSpLocks/>
          </p:cNvGrpSpPr>
          <p:nvPr/>
        </p:nvGrpSpPr>
        <p:grpSpPr bwMode="auto">
          <a:xfrm>
            <a:off x="179388" y="119063"/>
            <a:ext cx="8713787" cy="828675"/>
            <a:chOff x="179512" y="118855"/>
            <a:chExt cx="8712968" cy="828772"/>
          </a:xfrm>
          <a:noFill/>
        </p:grpSpPr>
        <p:graphicFrame>
          <p:nvGraphicFramePr>
            <p:cNvPr id="21" name="11 Objeto"/>
            <p:cNvGraphicFramePr>
              <a:graphicFrameLocks noChangeAspect="1"/>
            </p:cNvGraphicFramePr>
            <p:nvPr/>
          </p:nvGraphicFramePr>
          <p:xfrm>
            <a:off x="179512" y="118855"/>
            <a:ext cx="720080" cy="828772"/>
          </p:xfrm>
          <a:graphic>
            <a:graphicData uri="http://schemas.openxmlformats.org/presentationml/2006/ole">
              <mc:AlternateContent xmlns:mc="http://schemas.openxmlformats.org/markup-compatibility/2006">
                <mc:Choice xmlns:v="urn:schemas-microsoft-com:vml" Requires="v">
                  <p:oleObj spid="_x0000_s118825" r:id="rId3" imgW="2663848" imgH="3592373" progId="">
                    <p:embed/>
                  </p:oleObj>
                </mc:Choice>
                <mc:Fallback>
                  <p:oleObj r:id="rId3" imgW="2663848" imgH="3592373" progId="">
                    <p:embed/>
                    <p:pic>
                      <p:nvPicPr>
                        <p:cNvPr id="0" name="Picture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8855"/>
                          <a:ext cx="720080" cy="828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21 Rectángulo"/>
            <p:cNvSpPr/>
            <p:nvPr/>
          </p:nvSpPr>
          <p:spPr>
            <a:xfrm>
              <a:off x="900169" y="279211"/>
              <a:ext cx="3041364" cy="339765"/>
            </a:xfrm>
            <a:prstGeom prst="rect">
              <a:avLst/>
            </a:prstGeom>
            <a:grpFill/>
          </p:spPr>
          <p:txBody>
            <a:bodyPr>
              <a:spAutoFit/>
            </a:bodyPr>
            <a:lstStyle/>
            <a:p>
              <a:pPr algn="l">
                <a:spcBef>
                  <a:spcPct val="50000"/>
                </a:spcBef>
                <a:defRPr/>
              </a:pPr>
              <a:r>
                <a:rPr lang="es-ES_tradnl" sz="1600" b="1" i="1" dirty="0">
                  <a:latin typeface="+mj-lt"/>
                </a:rPr>
                <a:t>DIBUJO EN INGENIERIA I</a:t>
              </a:r>
            </a:p>
          </p:txBody>
        </p:sp>
        <p:sp>
          <p:nvSpPr>
            <p:cNvPr id="23" name="22 Rectángulo"/>
            <p:cNvSpPr/>
            <p:nvPr/>
          </p:nvSpPr>
          <p:spPr>
            <a:xfrm>
              <a:off x="7884513" y="279211"/>
              <a:ext cx="1007967" cy="277031"/>
            </a:xfrm>
            <a:prstGeom prst="rect">
              <a:avLst/>
            </a:prstGeom>
            <a:grpFill/>
          </p:spPr>
          <p:txBody>
            <a:bodyPr>
              <a:spAutoFit/>
            </a:bodyPr>
            <a:lstStyle/>
            <a:p>
              <a:pPr algn="l">
                <a:spcBef>
                  <a:spcPct val="50000"/>
                </a:spcBef>
                <a:defRPr/>
              </a:pPr>
              <a:r>
                <a:rPr lang="es-ES" sz="1200" b="1" i="1" dirty="0"/>
                <a:t>CLASE  </a:t>
              </a:r>
              <a:r>
                <a:rPr lang="es-ES" sz="1200" b="1" i="1" dirty="0" smtClean="0"/>
                <a:t>6</a:t>
              </a:r>
              <a:endParaRPr lang="es-ES_tradnl" sz="1200" b="1" i="1" dirty="0">
                <a:latin typeface="+mj-lt"/>
              </a:endParaRPr>
            </a:p>
          </p:txBody>
        </p:sp>
      </p:grpSp>
      <p:sp>
        <p:nvSpPr>
          <p:cNvPr id="26" name="25 Rectángulo"/>
          <p:cNvSpPr/>
          <p:nvPr/>
        </p:nvSpPr>
        <p:spPr>
          <a:xfrm>
            <a:off x="7143768" y="476672"/>
            <a:ext cx="1467068" cy="276999"/>
          </a:xfrm>
          <a:prstGeom prst="rect">
            <a:avLst/>
          </a:prstGeom>
        </p:spPr>
        <p:txBody>
          <a:bodyPr wrap="none">
            <a:spAutoFit/>
          </a:bodyPr>
          <a:lstStyle/>
          <a:p>
            <a:pPr>
              <a:spcBef>
                <a:spcPct val="50000"/>
              </a:spcBef>
              <a:defRPr/>
            </a:pPr>
            <a:r>
              <a:rPr lang="es-ES_tradnl" sz="1200" b="1" i="1" dirty="0" smtClean="0"/>
              <a:t>PROYECCIONES</a:t>
            </a:r>
            <a:r>
              <a:rPr lang="es-ES" sz="1200" b="1" i="1" dirty="0" smtClean="0"/>
              <a:t>.</a:t>
            </a:r>
            <a:endParaRPr lang="es-ES" sz="1200" b="1" i="1" dirty="0"/>
          </a:p>
        </p:txBody>
      </p:sp>
      <p:pic>
        <p:nvPicPr>
          <p:cNvPr id="60" name="Picture 2">
            <a:hlinkClick r:id="rId5" action="ppaction://hlinksldjump"/>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245" t="787" r="77226" b="68421"/>
          <a:stretch/>
        </p:blipFill>
        <p:spPr bwMode="auto">
          <a:xfrm>
            <a:off x="3228686" y="822807"/>
            <a:ext cx="2423433" cy="2565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874671" y="3311662"/>
            <a:ext cx="1440000" cy="14400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1" name="60 Rectángulo"/>
          <p:cNvSpPr/>
          <p:nvPr/>
        </p:nvSpPr>
        <p:spPr>
          <a:xfrm>
            <a:off x="2602863" y="3311662"/>
            <a:ext cx="1440000" cy="1440000"/>
          </a:xfrm>
          <a:prstGeom prst="rect">
            <a:avLst/>
          </a:prstGeom>
          <a:no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2" name="61 Rectángulo"/>
          <p:cNvSpPr/>
          <p:nvPr/>
        </p:nvSpPr>
        <p:spPr>
          <a:xfrm>
            <a:off x="874671" y="4967846"/>
            <a:ext cx="1440000" cy="14400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4 Rectángulo"/>
          <p:cNvSpPr/>
          <p:nvPr/>
        </p:nvSpPr>
        <p:spPr>
          <a:xfrm>
            <a:off x="874671" y="3311662"/>
            <a:ext cx="1440000" cy="7200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3" name="62 Rectángulo"/>
          <p:cNvSpPr/>
          <p:nvPr/>
        </p:nvSpPr>
        <p:spPr>
          <a:xfrm>
            <a:off x="874831" y="4031662"/>
            <a:ext cx="1440000" cy="7200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4" name="63 Rectángulo"/>
          <p:cNvSpPr/>
          <p:nvPr/>
        </p:nvSpPr>
        <p:spPr>
          <a:xfrm>
            <a:off x="874671" y="4967846"/>
            <a:ext cx="1440000" cy="1440000"/>
          </a:xfrm>
          <a:prstGeom prst="rect">
            <a:avLst/>
          </a:prstGeom>
          <a:solidFill>
            <a:schemeClr val="tx2">
              <a:lumMod val="60000"/>
              <a:lumOff val="4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5" name="64 Rectángulo"/>
          <p:cNvSpPr/>
          <p:nvPr/>
        </p:nvSpPr>
        <p:spPr>
          <a:xfrm>
            <a:off x="874671" y="4967846"/>
            <a:ext cx="1440000" cy="720000"/>
          </a:xfrm>
          <a:prstGeom prst="rect">
            <a:avLst/>
          </a:prstGeom>
          <a:solidFill>
            <a:srgbClr val="8072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6" name="65 Rectángulo"/>
          <p:cNvSpPr/>
          <p:nvPr/>
        </p:nvSpPr>
        <p:spPr>
          <a:xfrm>
            <a:off x="874831" y="5687846"/>
            <a:ext cx="1440000" cy="720000"/>
          </a:xfrm>
          <a:prstGeom prst="rect">
            <a:avLst/>
          </a:prstGeom>
          <a:solidFill>
            <a:srgbClr val="8072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7 Forma libre"/>
          <p:cNvSpPr/>
          <p:nvPr/>
        </p:nvSpPr>
        <p:spPr>
          <a:xfrm>
            <a:off x="2598283" y="3306585"/>
            <a:ext cx="1449159" cy="1461031"/>
          </a:xfrm>
          <a:custGeom>
            <a:avLst/>
            <a:gdLst>
              <a:gd name="connsiteX0" fmla="*/ 0 w 1446028"/>
              <a:gd name="connsiteY0" fmla="*/ 10633 h 1456660"/>
              <a:gd name="connsiteX1" fmla="*/ 744279 w 1446028"/>
              <a:gd name="connsiteY1" fmla="*/ 0 h 1456660"/>
              <a:gd name="connsiteX2" fmla="*/ 754912 w 1446028"/>
              <a:gd name="connsiteY2" fmla="*/ 733647 h 1456660"/>
              <a:gd name="connsiteX3" fmla="*/ 1446028 w 1446028"/>
              <a:gd name="connsiteY3" fmla="*/ 733647 h 1456660"/>
              <a:gd name="connsiteX4" fmla="*/ 1435395 w 1446028"/>
              <a:gd name="connsiteY4" fmla="*/ 1446028 h 1456660"/>
              <a:gd name="connsiteX5" fmla="*/ 0 w 1446028"/>
              <a:gd name="connsiteY5" fmla="*/ 1456660 h 1456660"/>
              <a:gd name="connsiteX6" fmla="*/ 0 w 1446028"/>
              <a:gd name="connsiteY6" fmla="*/ 10633 h 1456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028" h="1456660">
                <a:moveTo>
                  <a:pt x="0" y="10633"/>
                </a:moveTo>
                <a:lnTo>
                  <a:pt x="744279" y="0"/>
                </a:lnTo>
                <a:lnTo>
                  <a:pt x="754912" y="733647"/>
                </a:lnTo>
                <a:lnTo>
                  <a:pt x="1446028" y="733647"/>
                </a:lnTo>
                <a:lnTo>
                  <a:pt x="1435395" y="1446028"/>
                </a:lnTo>
                <a:lnTo>
                  <a:pt x="0" y="1456660"/>
                </a:lnTo>
                <a:lnTo>
                  <a:pt x="0" y="10633"/>
                </a:lnTo>
                <a:close/>
              </a:path>
            </a:pathLst>
          </a:custGeom>
          <a:solidFill>
            <a:srgbClr val="EE8A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7" name="66 Rectángulo"/>
          <p:cNvSpPr/>
          <p:nvPr/>
        </p:nvSpPr>
        <p:spPr>
          <a:xfrm>
            <a:off x="6933550" y="3932976"/>
            <a:ext cx="1440000" cy="14400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8" name="67 Rectángulo"/>
          <p:cNvSpPr/>
          <p:nvPr/>
        </p:nvSpPr>
        <p:spPr>
          <a:xfrm>
            <a:off x="5284605" y="3947449"/>
            <a:ext cx="1440000" cy="1440000"/>
          </a:xfrm>
          <a:prstGeom prst="rect">
            <a:avLst/>
          </a:prstGeom>
          <a:no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9" name="68 Rectángulo"/>
          <p:cNvSpPr/>
          <p:nvPr/>
        </p:nvSpPr>
        <p:spPr>
          <a:xfrm>
            <a:off x="6948984" y="2289432"/>
            <a:ext cx="1440000" cy="14400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0" name="69 Rectángulo"/>
          <p:cNvSpPr/>
          <p:nvPr/>
        </p:nvSpPr>
        <p:spPr>
          <a:xfrm>
            <a:off x="6933550" y="3932976"/>
            <a:ext cx="1440000" cy="7200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1" name="70 Rectángulo"/>
          <p:cNvSpPr/>
          <p:nvPr/>
        </p:nvSpPr>
        <p:spPr>
          <a:xfrm>
            <a:off x="6933710" y="4652976"/>
            <a:ext cx="1440000" cy="7200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2" name="71 Rectángulo"/>
          <p:cNvSpPr/>
          <p:nvPr/>
        </p:nvSpPr>
        <p:spPr>
          <a:xfrm>
            <a:off x="6948984" y="2289432"/>
            <a:ext cx="1440000" cy="1440000"/>
          </a:xfrm>
          <a:prstGeom prst="rect">
            <a:avLst/>
          </a:prstGeom>
          <a:solidFill>
            <a:schemeClr val="tx2">
              <a:lumMod val="60000"/>
              <a:lumOff val="4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3" name="72 Rectángulo"/>
          <p:cNvSpPr/>
          <p:nvPr/>
        </p:nvSpPr>
        <p:spPr>
          <a:xfrm>
            <a:off x="6948984" y="2289432"/>
            <a:ext cx="1440000" cy="720000"/>
          </a:xfrm>
          <a:prstGeom prst="rect">
            <a:avLst/>
          </a:prstGeom>
          <a:solidFill>
            <a:srgbClr val="8072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4" name="73 Rectángulo"/>
          <p:cNvSpPr/>
          <p:nvPr/>
        </p:nvSpPr>
        <p:spPr>
          <a:xfrm>
            <a:off x="6949144" y="3009432"/>
            <a:ext cx="1440000" cy="720000"/>
          </a:xfrm>
          <a:prstGeom prst="rect">
            <a:avLst/>
          </a:prstGeom>
          <a:solidFill>
            <a:srgbClr val="8072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5" name="74 Forma libre"/>
          <p:cNvSpPr/>
          <p:nvPr/>
        </p:nvSpPr>
        <p:spPr>
          <a:xfrm>
            <a:off x="5280025" y="3942372"/>
            <a:ext cx="1449159" cy="1461031"/>
          </a:xfrm>
          <a:custGeom>
            <a:avLst/>
            <a:gdLst>
              <a:gd name="connsiteX0" fmla="*/ 0 w 1446028"/>
              <a:gd name="connsiteY0" fmla="*/ 10633 h 1456660"/>
              <a:gd name="connsiteX1" fmla="*/ 744279 w 1446028"/>
              <a:gd name="connsiteY1" fmla="*/ 0 h 1456660"/>
              <a:gd name="connsiteX2" fmla="*/ 754912 w 1446028"/>
              <a:gd name="connsiteY2" fmla="*/ 733647 h 1456660"/>
              <a:gd name="connsiteX3" fmla="*/ 1446028 w 1446028"/>
              <a:gd name="connsiteY3" fmla="*/ 733647 h 1456660"/>
              <a:gd name="connsiteX4" fmla="*/ 1435395 w 1446028"/>
              <a:gd name="connsiteY4" fmla="*/ 1446028 h 1456660"/>
              <a:gd name="connsiteX5" fmla="*/ 0 w 1446028"/>
              <a:gd name="connsiteY5" fmla="*/ 1456660 h 1456660"/>
              <a:gd name="connsiteX6" fmla="*/ 0 w 1446028"/>
              <a:gd name="connsiteY6" fmla="*/ 10633 h 1456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028" h="1456660">
                <a:moveTo>
                  <a:pt x="0" y="10633"/>
                </a:moveTo>
                <a:lnTo>
                  <a:pt x="744279" y="0"/>
                </a:lnTo>
                <a:lnTo>
                  <a:pt x="754912" y="733647"/>
                </a:lnTo>
                <a:lnTo>
                  <a:pt x="1446028" y="733647"/>
                </a:lnTo>
                <a:lnTo>
                  <a:pt x="1435395" y="1446028"/>
                </a:lnTo>
                <a:lnTo>
                  <a:pt x="0" y="1456660"/>
                </a:lnTo>
                <a:lnTo>
                  <a:pt x="0" y="10633"/>
                </a:lnTo>
                <a:close/>
              </a:path>
            </a:pathLst>
          </a:custGeom>
          <a:solidFill>
            <a:srgbClr val="EE8A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6" name="75 Rectángulo"/>
          <p:cNvSpPr/>
          <p:nvPr/>
        </p:nvSpPr>
        <p:spPr>
          <a:xfrm>
            <a:off x="8471214" y="5131558"/>
            <a:ext cx="279244" cy="276999"/>
          </a:xfrm>
          <a:prstGeom prst="rect">
            <a:avLst/>
          </a:prstGeom>
        </p:spPr>
        <p:txBody>
          <a:bodyPr wrap="none">
            <a:spAutoFit/>
          </a:bodyPr>
          <a:lstStyle/>
          <a:p>
            <a:pPr>
              <a:spcBef>
                <a:spcPct val="50000"/>
              </a:spcBef>
              <a:defRPr/>
            </a:pPr>
            <a:r>
              <a:rPr lang="es-ES" sz="1200" b="1" i="1" smtClean="0"/>
              <a:t>F</a:t>
            </a:r>
            <a:endParaRPr lang="es-ES" sz="1200" b="1" i="1" dirty="0"/>
          </a:p>
        </p:txBody>
      </p:sp>
      <p:sp>
        <p:nvSpPr>
          <p:cNvPr id="77" name="76 Rectángulo"/>
          <p:cNvSpPr/>
          <p:nvPr/>
        </p:nvSpPr>
        <p:spPr>
          <a:xfrm>
            <a:off x="8471214" y="3501301"/>
            <a:ext cx="287258" cy="276999"/>
          </a:xfrm>
          <a:prstGeom prst="rect">
            <a:avLst/>
          </a:prstGeom>
        </p:spPr>
        <p:txBody>
          <a:bodyPr wrap="none">
            <a:spAutoFit/>
          </a:bodyPr>
          <a:lstStyle/>
          <a:p>
            <a:pPr>
              <a:spcBef>
                <a:spcPct val="50000"/>
              </a:spcBef>
              <a:defRPr/>
            </a:pPr>
            <a:r>
              <a:rPr lang="es-ES" sz="1200" b="1" i="1" smtClean="0"/>
              <a:t>S</a:t>
            </a:r>
            <a:endParaRPr lang="es-ES" sz="1200" b="1" i="1" dirty="0"/>
          </a:p>
        </p:txBody>
      </p:sp>
      <p:sp>
        <p:nvSpPr>
          <p:cNvPr id="78" name="77 Rectángulo"/>
          <p:cNvSpPr/>
          <p:nvPr/>
        </p:nvSpPr>
        <p:spPr>
          <a:xfrm>
            <a:off x="4928048" y="5131558"/>
            <a:ext cx="363048" cy="276999"/>
          </a:xfrm>
          <a:prstGeom prst="rect">
            <a:avLst/>
          </a:prstGeom>
        </p:spPr>
        <p:txBody>
          <a:bodyPr wrap="none">
            <a:spAutoFit/>
          </a:bodyPr>
          <a:lstStyle/>
          <a:p>
            <a:pPr>
              <a:spcBef>
                <a:spcPct val="50000"/>
              </a:spcBef>
              <a:defRPr/>
            </a:pPr>
            <a:r>
              <a:rPr lang="es-ES" sz="1200" b="1" i="1" smtClean="0"/>
              <a:t>L I</a:t>
            </a:r>
            <a:endParaRPr lang="es-ES" sz="1200" b="1" i="1" dirty="0"/>
          </a:p>
        </p:txBody>
      </p:sp>
      <p:sp>
        <p:nvSpPr>
          <p:cNvPr id="79" name="78 Rectángulo"/>
          <p:cNvSpPr/>
          <p:nvPr/>
        </p:nvSpPr>
        <p:spPr>
          <a:xfrm>
            <a:off x="467544" y="6144669"/>
            <a:ext cx="287258" cy="276999"/>
          </a:xfrm>
          <a:prstGeom prst="rect">
            <a:avLst/>
          </a:prstGeom>
        </p:spPr>
        <p:txBody>
          <a:bodyPr wrap="none">
            <a:spAutoFit/>
          </a:bodyPr>
          <a:lstStyle/>
          <a:p>
            <a:pPr>
              <a:spcBef>
                <a:spcPct val="50000"/>
              </a:spcBef>
              <a:defRPr/>
            </a:pPr>
            <a:r>
              <a:rPr lang="es-ES" sz="1200" b="1" i="1" smtClean="0"/>
              <a:t>S</a:t>
            </a:r>
            <a:endParaRPr lang="es-ES" sz="1200" b="1" i="1" dirty="0"/>
          </a:p>
        </p:txBody>
      </p:sp>
      <p:sp>
        <p:nvSpPr>
          <p:cNvPr id="80" name="79 Rectángulo"/>
          <p:cNvSpPr/>
          <p:nvPr/>
        </p:nvSpPr>
        <p:spPr>
          <a:xfrm>
            <a:off x="460901" y="4474663"/>
            <a:ext cx="279244" cy="276999"/>
          </a:xfrm>
          <a:prstGeom prst="rect">
            <a:avLst/>
          </a:prstGeom>
        </p:spPr>
        <p:txBody>
          <a:bodyPr wrap="none">
            <a:spAutoFit/>
          </a:bodyPr>
          <a:lstStyle/>
          <a:p>
            <a:pPr>
              <a:spcBef>
                <a:spcPct val="50000"/>
              </a:spcBef>
              <a:defRPr/>
            </a:pPr>
            <a:r>
              <a:rPr lang="es-ES" sz="1200" b="1" i="1" smtClean="0"/>
              <a:t>F</a:t>
            </a:r>
            <a:endParaRPr lang="es-ES" sz="1200" b="1" i="1" dirty="0"/>
          </a:p>
        </p:txBody>
      </p:sp>
      <p:sp>
        <p:nvSpPr>
          <p:cNvPr id="81" name="80 Rectángulo"/>
          <p:cNvSpPr/>
          <p:nvPr/>
        </p:nvSpPr>
        <p:spPr>
          <a:xfrm>
            <a:off x="4067944" y="4448400"/>
            <a:ext cx="363048" cy="276999"/>
          </a:xfrm>
          <a:prstGeom prst="rect">
            <a:avLst/>
          </a:prstGeom>
        </p:spPr>
        <p:txBody>
          <a:bodyPr wrap="none">
            <a:spAutoFit/>
          </a:bodyPr>
          <a:lstStyle/>
          <a:p>
            <a:pPr>
              <a:spcBef>
                <a:spcPct val="50000"/>
              </a:spcBef>
              <a:defRPr/>
            </a:pPr>
            <a:r>
              <a:rPr lang="es-ES" sz="1200" b="1" i="1" smtClean="0"/>
              <a:t>L I</a:t>
            </a:r>
            <a:endParaRPr lang="es-ES" sz="1200" b="1" i="1" dirty="0"/>
          </a:p>
        </p:txBody>
      </p:sp>
      <p:sp>
        <p:nvSpPr>
          <p:cNvPr id="82" name="81 Flecha derecha"/>
          <p:cNvSpPr/>
          <p:nvPr/>
        </p:nvSpPr>
        <p:spPr>
          <a:xfrm rot="1969643" flipH="1">
            <a:off x="5281160" y="2989297"/>
            <a:ext cx="264605" cy="189687"/>
          </a:xfrm>
          <a:prstGeom prst="rightArrow">
            <a:avLst>
              <a:gd name="adj1" fmla="val 50000"/>
              <a:gd name="adj2" fmla="val 726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2576241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3"/>
          <p:cNvGrpSpPr>
            <a:grpSpLocks noChangeAspect="1"/>
          </p:cNvGrpSpPr>
          <p:nvPr/>
        </p:nvGrpSpPr>
        <p:grpSpPr bwMode="auto">
          <a:xfrm>
            <a:off x="0" y="0"/>
            <a:ext cx="9144000" cy="3571875"/>
            <a:chOff x="0" y="0"/>
            <a:chExt cx="5760" cy="2250"/>
          </a:xfrm>
        </p:grpSpPr>
        <p:sp>
          <p:nvSpPr>
            <p:cNvPr id="12" name="AutoShape 62"/>
            <p:cNvSpPr>
              <a:spLocks noChangeAspect="1" noChangeArrowheads="1" noTextEdit="1"/>
            </p:cNvSpPr>
            <p:nvPr/>
          </p:nvSpPr>
          <p:spPr bwMode="auto">
            <a:xfrm>
              <a:off x="0" y="0"/>
              <a:ext cx="5760" cy="2250"/>
            </a:xfrm>
            <a:prstGeom prst="rect">
              <a:avLst/>
            </a:prstGeom>
            <a:noFill/>
            <a:ln w="9525">
              <a:noFill/>
              <a:miter lim="800000"/>
              <a:headEnd/>
              <a:tailEnd/>
            </a:ln>
          </p:spPr>
          <p:txBody>
            <a:bodyPr/>
            <a:lstStyle/>
            <a:p>
              <a:endParaRPr lang="es-ES"/>
            </a:p>
          </p:txBody>
        </p:sp>
        <p:sp>
          <p:nvSpPr>
            <p:cNvPr id="13" name="Freeform 64"/>
            <p:cNvSpPr>
              <a:spLocks/>
            </p:cNvSpPr>
            <p:nvPr/>
          </p:nvSpPr>
          <p:spPr bwMode="auto">
            <a:xfrm>
              <a:off x="9" y="9"/>
              <a:ext cx="5740" cy="1955"/>
            </a:xfrm>
            <a:custGeom>
              <a:avLst/>
              <a:gdLst/>
              <a:ahLst/>
              <a:cxnLst>
                <a:cxn ang="0">
                  <a:pos x="0" y="0"/>
                </a:cxn>
                <a:cxn ang="0">
                  <a:pos x="1214" y="0"/>
                </a:cxn>
                <a:cxn ang="0">
                  <a:pos x="1214" y="52"/>
                </a:cxn>
                <a:cxn ang="0">
                  <a:pos x="384" y="216"/>
                </a:cxn>
                <a:cxn ang="0">
                  <a:pos x="0" y="452"/>
                </a:cxn>
                <a:cxn ang="0">
                  <a:pos x="0" y="0"/>
                </a:cxn>
              </a:cxnLst>
              <a:rect l="0" t="0" r="r" b="b"/>
              <a:pathLst>
                <a:path w="1214" h="452">
                  <a:moveTo>
                    <a:pt x="0" y="0"/>
                  </a:moveTo>
                  <a:lnTo>
                    <a:pt x="1214" y="0"/>
                  </a:lnTo>
                  <a:lnTo>
                    <a:pt x="1214" y="52"/>
                  </a:lnTo>
                  <a:lnTo>
                    <a:pt x="384" y="216"/>
                  </a:lnTo>
                  <a:lnTo>
                    <a:pt x="0" y="452"/>
                  </a:lnTo>
                  <a:lnTo>
                    <a:pt x="0" y="0"/>
                  </a:lnTo>
                  <a:close/>
                </a:path>
              </a:pathLst>
            </a:custGeom>
            <a:solidFill>
              <a:schemeClr val="bg1">
                <a:lumMod val="95000"/>
              </a:schemeClr>
            </a:solidFill>
            <a:ln w="9525">
              <a:noFill/>
              <a:round/>
              <a:headEnd/>
              <a:tailEnd/>
            </a:ln>
          </p:spPr>
          <p:txBody>
            <a:bodyPr/>
            <a:lstStyle/>
            <a:p>
              <a:pPr>
                <a:defRPr/>
              </a:pPr>
              <a:endParaRPr lang="es-ES"/>
            </a:p>
          </p:txBody>
        </p:sp>
        <p:sp>
          <p:nvSpPr>
            <p:cNvPr id="14" name="Freeform 65"/>
            <p:cNvSpPr>
              <a:spLocks/>
            </p:cNvSpPr>
            <p:nvPr/>
          </p:nvSpPr>
          <p:spPr bwMode="auto">
            <a:xfrm>
              <a:off x="9" y="9"/>
              <a:ext cx="5740" cy="2228"/>
            </a:xfrm>
            <a:custGeom>
              <a:avLst/>
              <a:gdLst/>
              <a:ahLst/>
              <a:cxnLst>
                <a:cxn ang="0">
                  <a:pos x="0" y="0"/>
                </a:cxn>
                <a:cxn ang="0">
                  <a:pos x="1214" y="0"/>
                </a:cxn>
                <a:cxn ang="0">
                  <a:pos x="1214" y="46"/>
                </a:cxn>
                <a:cxn ang="0">
                  <a:pos x="372" y="171"/>
                </a:cxn>
                <a:cxn ang="0">
                  <a:pos x="0" y="515"/>
                </a:cxn>
                <a:cxn ang="0">
                  <a:pos x="0" y="0"/>
                </a:cxn>
              </a:cxnLst>
              <a:rect l="0" t="0" r="r" b="b"/>
              <a:pathLst>
                <a:path w="1214" h="515">
                  <a:moveTo>
                    <a:pt x="0" y="0"/>
                  </a:moveTo>
                  <a:lnTo>
                    <a:pt x="1214" y="0"/>
                  </a:lnTo>
                  <a:lnTo>
                    <a:pt x="1214" y="46"/>
                  </a:lnTo>
                  <a:lnTo>
                    <a:pt x="372" y="171"/>
                  </a:lnTo>
                  <a:lnTo>
                    <a:pt x="0" y="515"/>
                  </a:lnTo>
                  <a:lnTo>
                    <a:pt x="0" y="0"/>
                  </a:lnTo>
                  <a:close/>
                </a:path>
              </a:pathLst>
            </a:custGeom>
            <a:solidFill>
              <a:schemeClr val="bg1">
                <a:lumMod val="85000"/>
              </a:schemeClr>
            </a:solidFill>
            <a:ln w="9525">
              <a:noFill/>
              <a:round/>
              <a:headEnd/>
              <a:tailEnd/>
            </a:ln>
          </p:spPr>
          <p:txBody>
            <a:bodyPr/>
            <a:lstStyle/>
            <a:p>
              <a:pPr>
                <a:defRPr/>
              </a:pPr>
              <a:endParaRPr lang="es-ES"/>
            </a:p>
          </p:txBody>
        </p:sp>
        <p:sp>
          <p:nvSpPr>
            <p:cNvPr id="15" name="Freeform 66"/>
            <p:cNvSpPr>
              <a:spLocks/>
            </p:cNvSpPr>
            <p:nvPr/>
          </p:nvSpPr>
          <p:spPr bwMode="auto">
            <a:xfrm>
              <a:off x="9" y="9"/>
              <a:ext cx="5740" cy="2228"/>
            </a:xfrm>
            <a:custGeom>
              <a:avLst/>
              <a:gdLst>
                <a:gd name="T0" fmla="*/ 0 w 1214"/>
                <a:gd name="T1" fmla="*/ 0 h 515"/>
                <a:gd name="T2" fmla="*/ 27140 w 1214"/>
                <a:gd name="T3" fmla="*/ 0 h 515"/>
                <a:gd name="T4" fmla="*/ 27140 w 1214"/>
                <a:gd name="T5" fmla="*/ 861 h 515"/>
                <a:gd name="T6" fmla="*/ 8317 w 1214"/>
                <a:gd name="T7" fmla="*/ 3201 h 515"/>
                <a:gd name="T8" fmla="*/ 0 w 1214"/>
                <a:gd name="T9" fmla="*/ 9639 h 515"/>
                <a:gd name="T10" fmla="*/ 0 w 1214"/>
                <a:gd name="T11" fmla="*/ 0 h 515"/>
                <a:gd name="T12" fmla="*/ 0 60000 65536"/>
                <a:gd name="T13" fmla="*/ 0 60000 65536"/>
                <a:gd name="T14" fmla="*/ 0 60000 65536"/>
                <a:gd name="T15" fmla="*/ 0 60000 65536"/>
                <a:gd name="T16" fmla="*/ 0 60000 65536"/>
                <a:gd name="T17" fmla="*/ 0 60000 65536"/>
                <a:gd name="T18" fmla="*/ 0 w 1214"/>
                <a:gd name="T19" fmla="*/ 0 h 515"/>
                <a:gd name="T20" fmla="*/ 1214 w 1214"/>
                <a:gd name="T21" fmla="*/ 515 h 515"/>
              </a:gdLst>
              <a:ahLst/>
              <a:cxnLst>
                <a:cxn ang="T12">
                  <a:pos x="T0" y="T1"/>
                </a:cxn>
                <a:cxn ang="T13">
                  <a:pos x="T2" y="T3"/>
                </a:cxn>
                <a:cxn ang="T14">
                  <a:pos x="T4" y="T5"/>
                </a:cxn>
                <a:cxn ang="T15">
                  <a:pos x="T6" y="T7"/>
                </a:cxn>
                <a:cxn ang="T16">
                  <a:pos x="T8" y="T9"/>
                </a:cxn>
                <a:cxn ang="T17">
                  <a:pos x="T10" y="T11"/>
                </a:cxn>
              </a:cxnLst>
              <a:rect l="T18" t="T19" r="T20" b="T21"/>
              <a:pathLst>
                <a:path w="1214" h="515">
                  <a:moveTo>
                    <a:pt x="0" y="0"/>
                  </a:moveTo>
                  <a:lnTo>
                    <a:pt x="1214" y="0"/>
                  </a:lnTo>
                  <a:lnTo>
                    <a:pt x="1214" y="46"/>
                  </a:lnTo>
                  <a:lnTo>
                    <a:pt x="372" y="171"/>
                  </a:lnTo>
                  <a:lnTo>
                    <a:pt x="0" y="515"/>
                  </a:lnTo>
                  <a:lnTo>
                    <a:pt x="0" y="0"/>
                  </a:lnTo>
                  <a:close/>
                </a:path>
              </a:pathLst>
            </a:custGeom>
            <a:noFill/>
            <a:ln w="0">
              <a:solidFill>
                <a:srgbClr val="FFFFFF"/>
              </a:solidFill>
              <a:round/>
              <a:headEnd/>
              <a:tailEnd/>
            </a:ln>
          </p:spPr>
          <p:txBody>
            <a:bodyPr/>
            <a:lstStyle/>
            <a:p>
              <a:endParaRPr lang="es-PE"/>
            </a:p>
          </p:txBody>
        </p:sp>
        <p:sp>
          <p:nvSpPr>
            <p:cNvPr id="16" name="Freeform 67"/>
            <p:cNvSpPr>
              <a:spLocks/>
            </p:cNvSpPr>
            <p:nvPr/>
          </p:nvSpPr>
          <p:spPr bwMode="auto">
            <a:xfrm>
              <a:off x="903" y="61"/>
              <a:ext cx="4846" cy="696"/>
            </a:xfrm>
            <a:custGeom>
              <a:avLst/>
              <a:gdLst/>
              <a:ahLst/>
              <a:cxnLst>
                <a:cxn ang="0">
                  <a:pos x="0" y="161"/>
                </a:cxn>
                <a:cxn ang="0">
                  <a:pos x="161" y="1"/>
                </a:cxn>
                <a:cxn ang="0">
                  <a:pos x="1025" y="0"/>
                </a:cxn>
                <a:cxn ang="0">
                  <a:pos x="1025" y="15"/>
                </a:cxn>
                <a:cxn ang="0">
                  <a:pos x="261" y="67"/>
                </a:cxn>
                <a:cxn ang="0">
                  <a:pos x="161" y="140"/>
                </a:cxn>
                <a:cxn ang="0">
                  <a:pos x="0" y="161"/>
                </a:cxn>
              </a:cxnLst>
              <a:rect l="0" t="0" r="r" b="b"/>
              <a:pathLst>
                <a:path w="1025" h="161">
                  <a:moveTo>
                    <a:pt x="0" y="161"/>
                  </a:moveTo>
                  <a:lnTo>
                    <a:pt x="161" y="1"/>
                  </a:lnTo>
                  <a:lnTo>
                    <a:pt x="1025" y="0"/>
                  </a:lnTo>
                  <a:lnTo>
                    <a:pt x="1025" y="15"/>
                  </a:lnTo>
                  <a:lnTo>
                    <a:pt x="261" y="67"/>
                  </a:lnTo>
                  <a:lnTo>
                    <a:pt x="161" y="140"/>
                  </a:lnTo>
                  <a:lnTo>
                    <a:pt x="0" y="161"/>
                  </a:lnTo>
                  <a:close/>
                </a:path>
              </a:pathLst>
            </a:custGeom>
            <a:solidFill>
              <a:schemeClr val="bg1">
                <a:lumMod val="75000"/>
              </a:schemeClr>
            </a:solidFill>
            <a:ln w="9525">
              <a:noFill/>
              <a:round/>
              <a:headEnd/>
              <a:tailEnd/>
            </a:ln>
          </p:spPr>
          <p:txBody>
            <a:bodyPr/>
            <a:lstStyle/>
            <a:p>
              <a:pPr>
                <a:defRPr/>
              </a:pPr>
              <a:endParaRPr lang="es-ES"/>
            </a:p>
          </p:txBody>
        </p:sp>
        <p:sp>
          <p:nvSpPr>
            <p:cNvPr id="17" name="Freeform 68"/>
            <p:cNvSpPr>
              <a:spLocks/>
            </p:cNvSpPr>
            <p:nvPr/>
          </p:nvSpPr>
          <p:spPr bwMode="auto">
            <a:xfrm>
              <a:off x="9" y="61"/>
              <a:ext cx="5740" cy="1514"/>
            </a:xfrm>
            <a:custGeom>
              <a:avLst/>
              <a:gdLst>
                <a:gd name="T0" fmla="*/ 27140 w 1214"/>
                <a:gd name="T1" fmla="*/ 0 h 350"/>
                <a:gd name="T2" fmla="*/ 7825 w 1214"/>
                <a:gd name="T3" fmla="*/ 0 h 350"/>
                <a:gd name="T4" fmla="*/ 0 w 1214"/>
                <a:gd name="T5" fmla="*/ 6549 h 350"/>
                <a:gd name="T6" fmla="*/ 0 60000 65536"/>
                <a:gd name="T7" fmla="*/ 0 60000 65536"/>
                <a:gd name="T8" fmla="*/ 0 60000 65536"/>
                <a:gd name="T9" fmla="*/ 0 w 1214"/>
                <a:gd name="T10" fmla="*/ 0 h 350"/>
                <a:gd name="T11" fmla="*/ 1214 w 1214"/>
                <a:gd name="T12" fmla="*/ 350 h 350"/>
              </a:gdLst>
              <a:ahLst/>
              <a:cxnLst>
                <a:cxn ang="T6">
                  <a:pos x="T0" y="T1"/>
                </a:cxn>
                <a:cxn ang="T7">
                  <a:pos x="T2" y="T3"/>
                </a:cxn>
                <a:cxn ang="T8">
                  <a:pos x="T4" y="T5"/>
                </a:cxn>
              </a:cxnLst>
              <a:rect l="T9" t="T10" r="T11" b="T12"/>
              <a:pathLst>
                <a:path w="1214" h="350">
                  <a:moveTo>
                    <a:pt x="1214" y="0"/>
                  </a:moveTo>
                  <a:lnTo>
                    <a:pt x="350" y="0"/>
                  </a:lnTo>
                  <a:lnTo>
                    <a:pt x="0" y="350"/>
                  </a:lnTo>
                </a:path>
              </a:pathLst>
            </a:custGeom>
            <a:noFill/>
            <a:ln w="0">
              <a:solidFill>
                <a:srgbClr val="FFFFFF"/>
              </a:solidFill>
              <a:round/>
              <a:headEnd/>
              <a:tailEnd/>
            </a:ln>
          </p:spPr>
          <p:txBody>
            <a:bodyPr/>
            <a:lstStyle/>
            <a:p>
              <a:endParaRPr lang="es-PE"/>
            </a:p>
          </p:txBody>
        </p:sp>
        <p:sp>
          <p:nvSpPr>
            <p:cNvPr id="18" name="Freeform 69"/>
            <p:cNvSpPr>
              <a:spLocks/>
            </p:cNvSpPr>
            <p:nvPr/>
          </p:nvSpPr>
          <p:spPr bwMode="auto">
            <a:xfrm>
              <a:off x="9" y="125"/>
              <a:ext cx="5740" cy="1627"/>
            </a:xfrm>
            <a:custGeom>
              <a:avLst/>
              <a:gdLst>
                <a:gd name="T0" fmla="*/ 0 w 1214"/>
                <a:gd name="T1" fmla="*/ 7040 h 376"/>
                <a:gd name="T2" fmla="*/ 10014 w 1214"/>
                <a:gd name="T3" fmla="*/ 991 h 376"/>
                <a:gd name="T4" fmla="*/ 27140 w 1214"/>
                <a:gd name="T5" fmla="*/ 0 h 376"/>
                <a:gd name="T6" fmla="*/ 0 60000 65536"/>
                <a:gd name="T7" fmla="*/ 0 60000 65536"/>
                <a:gd name="T8" fmla="*/ 0 60000 65536"/>
                <a:gd name="T9" fmla="*/ 0 w 1214"/>
                <a:gd name="T10" fmla="*/ 0 h 376"/>
                <a:gd name="T11" fmla="*/ 1214 w 1214"/>
                <a:gd name="T12" fmla="*/ 376 h 376"/>
              </a:gdLst>
              <a:ahLst/>
              <a:cxnLst>
                <a:cxn ang="T6">
                  <a:pos x="T0" y="T1"/>
                </a:cxn>
                <a:cxn ang="T7">
                  <a:pos x="T2" y="T3"/>
                </a:cxn>
                <a:cxn ang="T8">
                  <a:pos x="T4" y="T5"/>
                </a:cxn>
              </a:cxnLst>
              <a:rect l="T9" t="T10" r="T11" b="T12"/>
              <a:pathLst>
                <a:path w="1214" h="376">
                  <a:moveTo>
                    <a:pt x="0" y="376"/>
                  </a:moveTo>
                  <a:lnTo>
                    <a:pt x="448" y="53"/>
                  </a:lnTo>
                  <a:lnTo>
                    <a:pt x="1214" y="0"/>
                  </a:lnTo>
                </a:path>
              </a:pathLst>
            </a:custGeom>
            <a:noFill/>
            <a:ln w="0">
              <a:solidFill>
                <a:srgbClr val="FFFFFF"/>
              </a:solidFill>
              <a:round/>
              <a:headEnd/>
              <a:tailEnd/>
            </a:ln>
          </p:spPr>
          <p:txBody>
            <a:bodyPr/>
            <a:lstStyle/>
            <a:p>
              <a:endParaRPr lang="es-PE"/>
            </a:p>
          </p:txBody>
        </p:sp>
        <p:sp>
          <p:nvSpPr>
            <p:cNvPr id="19" name="Freeform 70"/>
            <p:cNvSpPr>
              <a:spLocks/>
            </p:cNvSpPr>
            <p:nvPr/>
          </p:nvSpPr>
          <p:spPr bwMode="auto">
            <a:xfrm>
              <a:off x="9" y="177"/>
              <a:ext cx="5740" cy="1787"/>
            </a:xfrm>
            <a:custGeom>
              <a:avLst/>
              <a:gdLst>
                <a:gd name="T0" fmla="*/ 0 w 1214"/>
                <a:gd name="T1" fmla="*/ 7732 h 413"/>
                <a:gd name="T2" fmla="*/ 2435 w 1214"/>
                <a:gd name="T3" fmla="*/ 2713 h 413"/>
                <a:gd name="T4" fmla="*/ 27140 w 1214"/>
                <a:gd name="T5" fmla="*/ 0 h 413"/>
                <a:gd name="T6" fmla="*/ 0 60000 65536"/>
                <a:gd name="T7" fmla="*/ 0 60000 65536"/>
                <a:gd name="T8" fmla="*/ 0 60000 65536"/>
                <a:gd name="T9" fmla="*/ 0 w 1214"/>
                <a:gd name="T10" fmla="*/ 0 h 413"/>
                <a:gd name="T11" fmla="*/ 1214 w 1214"/>
                <a:gd name="T12" fmla="*/ 413 h 413"/>
              </a:gdLst>
              <a:ahLst/>
              <a:cxnLst>
                <a:cxn ang="T6">
                  <a:pos x="T0" y="T1"/>
                </a:cxn>
                <a:cxn ang="T7">
                  <a:pos x="T2" y="T3"/>
                </a:cxn>
                <a:cxn ang="T8">
                  <a:pos x="T4" y="T5"/>
                </a:cxn>
              </a:cxnLst>
              <a:rect l="T9" t="T10" r="T11" b="T12"/>
              <a:pathLst>
                <a:path w="1214" h="413">
                  <a:moveTo>
                    <a:pt x="0" y="413"/>
                  </a:moveTo>
                  <a:lnTo>
                    <a:pt x="109" y="145"/>
                  </a:lnTo>
                  <a:lnTo>
                    <a:pt x="1214" y="0"/>
                  </a:lnTo>
                </a:path>
              </a:pathLst>
            </a:custGeom>
            <a:noFill/>
            <a:ln w="0">
              <a:solidFill>
                <a:srgbClr val="FFFFFF"/>
              </a:solidFill>
              <a:round/>
              <a:headEnd/>
              <a:tailEnd/>
            </a:ln>
          </p:spPr>
          <p:txBody>
            <a:bodyPr/>
            <a:lstStyle/>
            <a:p>
              <a:endParaRPr lang="es-PE"/>
            </a:p>
          </p:txBody>
        </p:sp>
      </p:grpSp>
      <p:grpSp>
        <p:nvGrpSpPr>
          <p:cNvPr id="3" name="10 Grupo"/>
          <p:cNvGrpSpPr>
            <a:grpSpLocks/>
          </p:cNvGrpSpPr>
          <p:nvPr/>
        </p:nvGrpSpPr>
        <p:grpSpPr bwMode="auto">
          <a:xfrm>
            <a:off x="179388" y="119063"/>
            <a:ext cx="8713787" cy="828675"/>
            <a:chOff x="179512" y="118855"/>
            <a:chExt cx="8712968" cy="828772"/>
          </a:xfrm>
          <a:noFill/>
        </p:grpSpPr>
        <p:graphicFrame>
          <p:nvGraphicFramePr>
            <p:cNvPr id="21" name="11 Objeto"/>
            <p:cNvGraphicFramePr>
              <a:graphicFrameLocks noChangeAspect="1"/>
            </p:cNvGraphicFramePr>
            <p:nvPr/>
          </p:nvGraphicFramePr>
          <p:xfrm>
            <a:off x="179512" y="118855"/>
            <a:ext cx="720080" cy="828772"/>
          </p:xfrm>
          <a:graphic>
            <a:graphicData uri="http://schemas.openxmlformats.org/presentationml/2006/ole">
              <mc:AlternateContent xmlns:mc="http://schemas.openxmlformats.org/markup-compatibility/2006">
                <mc:Choice xmlns:v="urn:schemas-microsoft-com:vml" Requires="v">
                  <p:oleObj spid="_x0000_s119846" r:id="rId3" imgW="2663848" imgH="3592373" progId="">
                    <p:embed/>
                  </p:oleObj>
                </mc:Choice>
                <mc:Fallback>
                  <p:oleObj r:id="rId3" imgW="2663848" imgH="3592373" progId="">
                    <p:embed/>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8855"/>
                          <a:ext cx="720080" cy="828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21 Rectángulo"/>
            <p:cNvSpPr/>
            <p:nvPr/>
          </p:nvSpPr>
          <p:spPr>
            <a:xfrm>
              <a:off x="900169" y="279211"/>
              <a:ext cx="3041364" cy="339765"/>
            </a:xfrm>
            <a:prstGeom prst="rect">
              <a:avLst/>
            </a:prstGeom>
            <a:grpFill/>
          </p:spPr>
          <p:txBody>
            <a:bodyPr>
              <a:spAutoFit/>
            </a:bodyPr>
            <a:lstStyle/>
            <a:p>
              <a:pPr algn="l">
                <a:spcBef>
                  <a:spcPct val="50000"/>
                </a:spcBef>
                <a:defRPr/>
              </a:pPr>
              <a:r>
                <a:rPr lang="es-ES_tradnl" sz="1600" b="1" i="1" dirty="0">
                  <a:latin typeface="+mj-lt"/>
                </a:rPr>
                <a:t>DIBUJO EN INGENIERIA I</a:t>
              </a:r>
            </a:p>
          </p:txBody>
        </p:sp>
        <p:sp>
          <p:nvSpPr>
            <p:cNvPr id="23" name="22 Rectángulo"/>
            <p:cNvSpPr/>
            <p:nvPr/>
          </p:nvSpPr>
          <p:spPr>
            <a:xfrm>
              <a:off x="7884513" y="279211"/>
              <a:ext cx="1007967" cy="277031"/>
            </a:xfrm>
            <a:prstGeom prst="rect">
              <a:avLst/>
            </a:prstGeom>
            <a:grpFill/>
          </p:spPr>
          <p:txBody>
            <a:bodyPr>
              <a:spAutoFit/>
            </a:bodyPr>
            <a:lstStyle/>
            <a:p>
              <a:pPr algn="l">
                <a:spcBef>
                  <a:spcPct val="50000"/>
                </a:spcBef>
                <a:defRPr/>
              </a:pPr>
              <a:r>
                <a:rPr lang="es-ES" sz="1200" b="1" i="1" dirty="0"/>
                <a:t>CLASE  </a:t>
              </a:r>
              <a:r>
                <a:rPr lang="es-ES" sz="1200" b="1" i="1" dirty="0" smtClean="0"/>
                <a:t>6</a:t>
              </a:r>
              <a:endParaRPr lang="es-ES_tradnl" sz="1200" b="1" i="1" dirty="0">
                <a:latin typeface="+mj-lt"/>
              </a:endParaRPr>
            </a:p>
          </p:txBody>
        </p:sp>
      </p:grpSp>
      <p:sp>
        <p:nvSpPr>
          <p:cNvPr id="26" name="25 Rectángulo"/>
          <p:cNvSpPr/>
          <p:nvPr/>
        </p:nvSpPr>
        <p:spPr>
          <a:xfrm>
            <a:off x="7143768" y="476672"/>
            <a:ext cx="1467068" cy="276999"/>
          </a:xfrm>
          <a:prstGeom prst="rect">
            <a:avLst/>
          </a:prstGeom>
        </p:spPr>
        <p:txBody>
          <a:bodyPr wrap="none">
            <a:spAutoFit/>
          </a:bodyPr>
          <a:lstStyle/>
          <a:p>
            <a:pPr>
              <a:spcBef>
                <a:spcPct val="50000"/>
              </a:spcBef>
              <a:defRPr/>
            </a:pPr>
            <a:r>
              <a:rPr lang="es-ES_tradnl" sz="1200" b="1" i="1" dirty="0" smtClean="0"/>
              <a:t>PROYECCIONES</a:t>
            </a:r>
            <a:r>
              <a:rPr lang="es-ES" sz="1200" b="1" i="1" dirty="0" smtClean="0"/>
              <a:t>.</a:t>
            </a:r>
            <a:endParaRPr lang="es-ES" sz="1200" b="1" i="1" dirty="0"/>
          </a:p>
        </p:txBody>
      </p:sp>
      <p:pic>
        <p:nvPicPr>
          <p:cNvPr id="60" name="Picture 2">
            <a:hlinkClick r:id="rId5" action="ppaction://hlinksldjump"/>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6425" t="787" r="51409" b="68421"/>
          <a:stretch/>
        </p:blipFill>
        <p:spPr bwMode="auto">
          <a:xfrm>
            <a:off x="3865819" y="736588"/>
            <a:ext cx="2126909" cy="218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874671" y="3311662"/>
            <a:ext cx="1440000" cy="14400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1" name="60 Rectángulo"/>
          <p:cNvSpPr/>
          <p:nvPr/>
        </p:nvSpPr>
        <p:spPr>
          <a:xfrm>
            <a:off x="5305138" y="3938903"/>
            <a:ext cx="1440000" cy="1440000"/>
          </a:xfrm>
          <a:prstGeom prst="rect">
            <a:avLst/>
          </a:prstGeom>
          <a:no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2" name="61 Rectángulo"/>
          <p:cNvSpPr/>
          <p:nvPr/>
        </p:nvSpPr>
        <p:spPr>
          <a:xfrm>
            <a:off x="874671" y="4967846"/>
            <a:ext cx="1440000" cy="14400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4 Rectángulo"/>
          <p:cNvSpPr/>
          <p:nvPr/>
        </p:nvSpPr>
        <p:spPr>
          <a:xfrm>
            <a:off x="874671" y="3311662"/>
            <a:ext cx="1440000" cy="720000"/>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3" name="62 Rectángulo"/>
          <p:cNvSpPr/>
          <p:nvPr/>
        </p:nvSpPr>
        <p:spPr>
          <a:xfrm>
            <a:off x="874831" y="4031662"/>
            <a:ext cx="1440000" cy="7200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4" name="63 Rectángulo"/>
          <p:cNvSpPr/>
          <p:nvPr/>
        </p:nvSpPr>
        <p:spPr>
          <a:xfrm>
            <a:off x="874671" y="4967846"/>
            <a:ext cx="1440000" cy="1440000"/>
          </a:xfrm>
          <a:prstGeom prst="rect">
            <a:avLst/>
          </a:prstGeom>
          <a:solidFill>
            <a:schemeClr val="tx2">
              <a:lumMod val="60000"/>
              <a:lumOff val="4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5" name="64 Rectángulo"/>
          <p:cNvSpPr/>
          <p:nvPr/>
        </p:nvSpPr>
        <p:spPr>
          <a:xfrm>
            <a:off x="874671" y="4967846"/>
            <a:ext cx="1440000" cy="720000"/>
          </a:xfrm>
          <a:prstGeom prst="rect">
            <a:avLst/>
          </a:prstGeom>
          <a:solidFill>
            <a:srgbClr val="8072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6" name="65 Rectángulo"/>
          <p:cNvSpPr/>
          <p:nvPr/>
        </p:nvSpPr>
        <p:spPr>
          <a:xfrm>
            <a:off x="874831" y="5687846"/>
            <a:ext cx="1440000" cy="720000"/>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7" name="66 Rectángulo"/>
          <p:cNvSpPr/>
          <p:nvPr/>
        </p:nvSpPr>
        <p:spPr>
          <a:xfrm>
            <a:off x="6933550" y="3932976"/>
            <a:ext cx="1440000" cy="14400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9" name="68 Rectángulo"/>
          <p:cNvSpPr/>
          <p:nvPr/>
        </p:nvSpPr>
        <p:spPr>
          <a:xfrm>
            <a:off x="6948984" y="2289432"/>
            <a:ext cx="1440000" cy="14400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2" name="71 Rectángulo"/>
          <p:cNvSpPr/>
          <p:nvPr/>
        </p:nvSpPr>
        <p:spPr>
          <a:xfrm>
            <a:off x="6948984" y="2289432"/>
            <a:ext cx="1440000" cy="1440000"/>
          </a:xfrm>
          <a:prstGeom prst="rect">
            <a:avLst/>
          </a:prstGeom>
          <a:solidFill>
            <a:schemeClr val="tx2">
              <a:lumMod val="60000"/>
              <a:lumOff val="4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3" name="72 Rectángulo"/>
          <p:cNvSpPr/>
          <p:nvPr/>
        </p:nvSpPr>
        <p:spPr>
          <a:xfrm>
            <a:off x="6948984" y="2289432"/>
            <a:ext cx="1440000" cy="720000"/>
          </a:xfrm>
          <a:prstGeom prst="rect">
            <a:avLst/>
          </a:prstGeom>
          <a:solidFill>
            <a:srgbClr val="8072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4" name="73 Rectángulo"/>
          <p:cNvSpPr/>
          <p:nvPr/>
        </p:nvSpPr>
        <p:spPr>
          <a:xfrm>
            <a:off x="6949144" y="3009432"/>
            <a:ext cx="1440000" cy="720000"/>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6" name="75 Rectángulo"/>
          <p:cNvSpPr/>
          <p:nvPr/>
        </p:nvSpPr>
        <p:spPr>
          <a:xfrm>
            <a:off x="8471214" y="5131558"/>
            <a:ext cx="279244" cy="276999"/>
          </a:xfrm>
          <a:prstGeom prst="rect">
            <a:avLst/>
          </a:prstGeom>
        </p:spPr>
        <p:txBody>
          <a:bodyPr wrap="none">
            <a:spAutoFit/>
          </a:bodyPr>
          <a:lstStyle/>
          <a:p>
            <a:pPr>
              <a:spcBef>
                <a:spcPct val="50000"/>
              </a:spcBef>
              <a:defRPr/>
            </a:pPr>
            <a:r>
              <a:rPr lang="es-ES" sz="1200" b="1" i="1" smtClean="0"/>
              <a:t>F</a:t>
            </a:r>
            <a:endParaRPr lang="es-ES" sz="1200" b="1" i="1" dirty="0"/>
          </a:p>
        </p:txBody>
      </p:sp>
      <p:sp>
        <p:nvSpPr>
          <p:cNvPr id="77" name="76 Rectángulo"/>
          <p:cNvSpPr/>
          <p:nvPr/>
        </p:nvSpPr>
        <p:spPr>
          <a:xfrm>
            <a:off x="8471214" y="3501301"/>
            <a:ext cx="287258" cy="276999"/>
          </a:xfrm>
          <a:prstGeom prst="rect">
            <a:avLst/>
          </a:prstGeom>
        </p:spPr>
        <p:txBody>
          <a:bodyPr wrap="none">
            <a:spAutoFit/>
          </a:bodyPr>
          <a:lstStyle/>
          <a:p>
            <a:pPr>
              <a:spcBef>
                <a:spcPct val="50000"/>
              </a:spcBef>
              <a:defRPr/>
            </a:pPr>
            <a:r>
              <a:rPr lang="es-ES" sz="1200" b="1" i="1" smtClean="0"/>
              <a:t>S</a:t>
            </a:r>
            <a:endParaRPr lang="es-ES" sz="1200" b="1" i="1" dirty="0"/>
          </a:p>
        </p:txBody>
      </p:sp>
      <p:sp>
        <p:nvSpPr>
          <p:cNvPr id="78" name="77 Rectángulo"/>
          <p:cNvSpPr/>
          <p:nvPr/>
        </p:nvSpPr>
        <p:spPr>
          <a:xfrm>
            <a:off x="4928048" y="5131558"/>
            <a:ext cx="363048" cy="276999"/>
          </a:xfrm>
          <a:prstGeom prst="rect">
            <a:avLst/>
          </a:prstGeom>
        </p:spPr>
        <p:txBody>
          <a:bodyPr wrap="none">
            <a:spAutoFit/>
          </a:bodyPr>
          <a:lstStyle/>
          <a:p>
            <a:pPr>
              <a:spcBef>
                <a:spcPct val="50000"/>
              </a:spcBef>
              <a:defRPr/>
            </a:pPr>
            <a:r>
              <a:rPr lang="es-ES" sz="1200" b="1" i="1" smtClean="0"/>
              <a:t>L I</a:t>
            </a:r>
            <a:endParaRPr lang="es-ES" sz="1200" b="1" i="1" dirty="0"/>
          </a:p>
        </p:txBody>
      </p:sp>
      <p:sp>
        <p:nvSpPr>
          <p:cNvPr id="79" name="78 Rectángulo"/>
          <p:cNvSpPr/>
          <p:nvPr/>
        </p:nvSpPr>
        <p:spPr>
          <a:xfrm>
            <a:off x="467544" y="6144669"/>
            <a:ext cx="287258" cy="276999"/>
          </a:xfrm>
          <a:prstGeom prst="rect">
            <a:avLst/>
          </a:prstGeom>
        </p:spPr>
        <p:txBody>
          <a:bodyPr wrap="none">
            <a:spAutoFit/>
          </a:bodyPr>
          <a:lstStyle/>
          <a:p>
            <a:pPr>
              <a:spcBef>
                <a:spcPct val="50000"/>
              </a:spcBef>
              <a:defRPr/>
            </a:pPr>
            <a:r>
              <a:rPr lang="es-ES" sz="1200" b="1" i="1" smtClean="0"/>
              <a:t>S</a:t>
            </a:r>
            <a:endParaRPr lang="es-ES" sz="1200" b="1" i="1" dirty="0"/>
          </a:p>
        </p:txBody>
      </p:sp>
      <p:sp>
        <p:nvSpPr>
          <p:cNvPr id="80" name="79 Rectángulo"/>
          <p:cNvSpPr/>
          <p:nvPr/>
        </p:nvSpPr>
        <p:spPr>
          <a:xfrm>
            <a:off x="460901" y="4474663"/>
            <a:ext cx="279244" cy="276999"/>
          </a:xfrm>
          <a:prstGeom prst="rect">
            <a:avLst/>
          </a:prstGeom>
        </p:spPr>
        <p:txBody>
          <a:bodyPr wrap="none">
            <a:spAutoFit/>
          </a:bodyPr>
          <a:lstStyle/>
          <a:p>
            <a:pPr>
              <a:spcBef>
                <a:spcPct val="50000"/>
              </a:spcBef>
              <a:defRPr/>
            </a:pPr>
            <a:r>
              <a:rPr lang="es-ES" sz="1200" b="1" i="1" smtClean="0"/>
              <a:t>F</a:t>
            </a:r>
            <a:endParaRPr lang="es-ES" sz="1200" b="1" i="1" dirty="0"/>
          </a:p>
        </p:txBody>
      </p:sp>
      <p:sp>
        <p:nvSpPr>
          <p:cNvPr id="81" name="80 Rectángulo"/>
          <p:cNvSpPr/>
          <p:nvPr/>
        </p:nvSpPr>
        <p:spPr>
          <a:xfrm>
            <a:off x="4067944" y="4448400"/>
            <a:ext cx="363048" cy="276999"/>
          </a:xfrm>
          <a:prstGeom prst="rect">
            <a:avLst/>
          </a:prstGeom>
        </p:spPr>
        <p:txBody>
          <a:bodyPr wrap="none">
            <a:spAutoFit/>
          </a:bodyPr>
          <a:lstStyle/>
          <a:p>
            <a:pPr>
              <a:spcBef>
                <a:spcPct val="50000"/>
              </a:spcBef>
              <a:defRPr/>
            </a:pPr>
            <a:r>
              <a:rPr lang="es-ES" sz="1200" b="1" i="1" smtClean="0"/>
              <a:t>L I</a:t>
            </a:r>
            <a:endParaRPr lang="es-ES" sz="1200" b="1" i="1" dirty="0"/>
          </a:p>
        </p:txBody>
      </p:sp>
      <p:sp>
        <p:nvSpPr>
          <p:cNvPr id="82" name="81 Flecha derecha"/>
          <p:cNvSpPr/>
          <p:nvPr/>
        </p:nvSpPr>
        <p:spPr>
          <a:xfrm rot="1969643" flipH="1">
            <a:off x="5709711" y="2728888"/>
            <a:ext cx="264605" cy="189687"/>
          </a:xfrm>
          <a:prstGeom prst="rightArrow">
            <a:avLst>
              <a:gd name="adj1" fmla="val 50000"/>
              <a:gd name="adj2" fmla="val 726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7" name="6 Conector recto"/>
          <p:cNvCxnSpPr>
            <a:stCxn id="61" idx="1"/>
            <a:endCxn id="61" idx="3"/>
          </p:cNvCxnSpPr>
          <p:nvPr/>
        </p:nvCxnSpPr>
        <p:spPr>
          <a:xfrm>
            <a:off x="5305138" y="4658903"/>
            <a:ext cx="144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10 Conector recto"/>
          <p:cNvCxnSpPr>
            <a:stCxn id="61" idx="0"/>
            <a:endCxn id="61" idx="2"/>
          </p:cNvCxnSpPr>
          <p:nvPr/>
        </p:nvCxnSpPr>
        <p:spPr>
          <a:xfrm>
            <a:off x="6025138" y="3938903"/>
            <a:ext cx="0" cy="1440000"/>
          </a:xfrm>
          <a:prstGeom prst="line">
            <a:avLst/>
          </a:prstGeom>
        </p:spPr>
        <p:style>
          <a:lnRef idx="1">
            <a:schemeClr val="accent1"/>
          </a:lnRef>
          <a:fillRef idx="0">
            <a:schemeClr val="accent1"/>
          </a:fillRef>
          <a:effectRef idx="0">
            <a:schemeClr val="accent1"/>
          </a:effectRef>
          <a:fontRef idx="minor">
            <a:schemeClr val="tx1"/>
          </a:fontRef>
        </p:style>
      </p:cxnSp>
      <p:sp>
        <p:nvSpPr>
          <p:cNvPr id="25" name="24 Forma libre"/>
          <p:cNvSpPr/>
          <p:nvPr/>
        </p:nvSpPr>
        <p:spPr>
          <a:xfrm>
            <a:off x="5291096" y="3928581"/>
            <a:ext cx="1448789" cy="1448790"/>
          </a:xfrm>
          <a:custGeom>
            <a:avLst/>
            <a:gdLst>
              <a:gd name="connsiteX0" fmla="*/ 11875 w 1448789"/>
              <a:gd name="connsiteY0" fmla="*/ 0 h 1448790"/>
              <a:gd name="connsiteX1" fmla="*/ 748145 w 1448789"/>
              <a:gd name="connsiteY1" fmla="*/ 0 h 1448790"/>
              <a:gd name="connsiteX2" fmla="*/ 1448789 w 1448789"/>
              <a:gd name="connsiteY2" fmla="*/ 724395 h 1448790"/>
              <a:gd name="connsiteX3" fmla="*/ 1448789 w 1448789"/>
              <a:gd name="connsiteY3" fmla="*/ 1448790 h 1448790"/>
              <a:gd name="connsiteX4" fmla="*/ 0 w 1448789"/>
              <a:gd name="connsiteY4" fmla="*/ 1436915 h 1448790"/>
              <a:gd name="connsiteX5" fmla="*/ 11875 w 1448789"/>
              <a:gd name="connsiteY5" fmla="*/ 0 h 1448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8789" h="1448790">
                <a:moveTo>
                  <a:pt x="11875" y="0"/>
                </a:moveTo>
                <a:lnTo>
                  <a:pt x="748145" y="0"/>
                </a:lnTo>
                <a:lnTo>
                  <a:pt x="1448789" y="724395"/>
                </a:lnTo>
                <a:lnTo>
                  <a:pt x="1448789" y="1448790"/>
                </a:lnTo>
                <a:lnTo>
                  <a:pt x="0" y="1436915"/>
                </a:lnTo>
                <a:cubicBezTo>
                  <a:pt x="3958" y="957943"/>
                  <a:pt x="7917" y="478972"/>
                  <a:pt x="11875" y="0"/>
                </a:cubicBezTo>
                <a:close/>
              </a:path>
            </a:pathLst>
          </a:custGeom>
          <a:solidFill>
            <a:srgbClr val="EE8A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0" name="49 Rectángulo"/>
          <p:cNvSpPr/>
          <p:nvPr/>
        </p:nvSpPr>
        <p:spPr>
          <a:xfrm>
            <a:off x="2633197" y="3321984"/>
            <a:ext cx="1440000" cy="1440000"/>
          </a:xfrm>
          <a:prstGeom prst="rect">
            <a:avLst/>
          </a:prstGeom>
          <a:no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51" name="50 Conector recto"/>
          <p:cNvCxnSpPr>
            <a:stCxn id="50" idx="1"/>
            <a:endCxn id="50" idx="3"/>
          </p:cNvCxnSpPr>
          <p:nvPr/>
        </p:nvCxnSpPr>
        <p:spPr>
          <a:xfrm>
            <a:off x="2633197" y="4041984"/>
            <a:ext cx="144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51 Conector recto"/>
          <p:cNvCxnSpPr>
            <a:stCxn id="50" idx="0"/>
            <a:endCxn id="50" idx="2"/>
          </p:cNvCxnSpPr>
          <p:nvPr/>
        </p:nvCxnSpPr>
        <p:spPr>
          <a:xfrm>
            <a:off x="3353197" y="3321984"/>
            <a:ext cx="0" cy="1440000"/>
          </a:xfrm>
          <a:prstGeom prst="line">
            <a:avLst/>
          </a:prstGeom>
        </p:spPr>
        <p:style>
          <a:lnRef idx="1">
            <a:schemeClr val="accent1"/>
          </a:lnRef>
          <a:fillRef idx="0">
            <a:schemeClr val="accent1"/>
          </a:fillRef>
          <a:effectRef idx="0">
            <a:schemeClr val="accent1"/>
          </a:effectRef>
          <a:fontRef idx="minor">
            <a:schemeClr val="tx1"/>
          </a:fontRef>
        </p:style>
      </p:cxnSp>
      <p:sp>
        <p:nvSpPr>
          <p:cNvPr id="53" name="52 Forma libre"/>
          <p:cNvSpPr/>
          <p:nvPr/>
        </p:nvSpPr>
        <p:spPr>
          <a:xfrm>
            <a:off x="2619155" y="3311662"/>
            <a:ext cx="1448789" cy="1448790"/>
          </a:xfrm>
          <a:custGeom>
            <a:avLst/>
            <a:gdLst>
              <a:gd name="connsiteX0" fmla="*/ 11875 w 1448789"/>
              <a:gd name="connsiteY0" fmla="*/ 0 h 1448790"/>
              <a:gd name="connsiteX1" fmla="*/ 748145 w 1448789"/>
              <a:gd name="connsiteY1" fmla="*/ 0 h 1448790"/>
              <a:gd name="connsiteX2" fmla="*/ 1448789 w 1448789"/>
              <a:gd name="connsiteY2" fmla="*/ 724395 h 1448790"/>
              <a:gd name="connsiteX3" fmla="*/ 1448789 w 1448789"/>
              <a:gd name="connsiteY3" fmla="*/ 1448790 h 1448790"/>
              <a:gd name="connsiteX4" fmla="*/ 0 w 1448789"/>
              <a:gd name="connsiteY4" fmla="*/ 1436915 h 1448790"/>
              <a:gd name="connsiteX5" fmla="*/ 11875 w 1448789"/>
              <a:gd name="connsiteY5" fmla="*/ 0 h 1448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8789" h="1448790">
                <a:moveTo>
                  <a:pt x="11875" y="0"/>
                </a:moveTo>
                <a:lnTo>
                  <a:pt x="748145" y="0"/>
                </a:lnTo>
                <a:lnTo>
                  <a:pt x="1448789" y="724395"/>
                </a:lnTo>
                <a:lnTo>
                  <a:pt x="1448789" y="1448790"/>
                </a:lnTo>
                <a:lnTo>
                  <a:pt x="0" y="1436915"/>
                </a:lnTo>
                <a:cubicBezTo>
                  <a:pt x="3958" y="957943"/>
                  <a:pt x="7917" y="478972"/>
                  <a:pt x="11875" y="0"/>
                </a:cubicBezTo>
                <a:close/>
              </a:path>
            </a:pathLst>
          </a:custGeom>
          <a:solidFill>
            <a:srgbClr val="EE8A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4" name="53 Rectángulo"/>
          <p:cNvSpPr/>
          <p:nvPr/>
        </p:nvSpPr>
        <p:spPr>
          <a:xfrm>
            <a:off x="6933390" y="3926047"/>
            <a:ext cx="1440000" cy="720000"/>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5" name="54 Rectángulo"/>
          <p:cNvSpPr/>
          <p:nvPr/>
        </p:nvSpPr>
        <p:spPr>
          <a:xfrm>
            <a:off x="6933550" y="4646047"/>
            <a:ext cx="1440000" cy="7200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4376616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3"/>
          <p:cNvGrpSpPr>
            <a:grpSpLocks noChangeAspect="1"/>
          </p:cNvGrpSpPr>
          <p:nvPr/>
        </p:nvGrpSpPr>
        <p:grpSpPr bwMode="auto">
          <a:xfrm>
            <a:off x="0" y="0"/>
            <a:ext cx="9144000" cy="3571875"/>
            <a:chOff x="0" y="0"/>
            <a:chExt cx="5760" cy="2250"/>
          </a:xfrm>
        </p:grpSpPr>
        <p:sp>
          <p:nvSpPr>
            <p:cNvPr id="12" name="AutoShape 62"/>
            <p:cNvSpPr>
              <a:spLocks noChangeAspect="1" noChangeArrowheads="1" noTextEdit="1"/>
            </p:cNvSpPr>
            <p:nvPr/>
          </p:nvSpPr>
          <p:spPr bwMode="auto">
            <a:xfrm>
              <a:off x="0" y="0"/>
              <a:ext cx="5760" cy="2250"/>
            </a:xfrm>
            <a:prstGeom prst="rect">
              <a:avLst/>
            </a:prstGeom>
            <a:noFill/>
            <a:ln w="9525">
              <a:noFill/>
              <a:miter lim="800000"/>
              <a:headEnd/>
              <a:tailEnd/>
            </a:ln>
          </p:spPr>
          <p:txBody>
            <a:bodyPr/>
            <a:lstStyle/>
            <a:p>
              <a:endParaRPr lang="es-ES"/>
            </a:p>
          </p:txBody>
        </p:sp>
        <p:sp>
          <p:nvSpPr>
            <p:cNvPr id="13" name="Freeform 64"/>
            <p:cNvSpPr>
              <a:spLocks/>
            </p:cNvSpPr>
            <p:nvPr/>
          </p:nvSpPr>
          <p:spPr bwMode="auto">
            <a:xfrm>
              <a:off x="9" y="9"/>
              <a:ext cx="5740" cy="1955"/>
            </a:xfrm>
            <a:custGeom>
              <a:avLst/>
              <a:gdLst/>
              <a:ahLst/>
              <a:cxnLst>
                <a:cxn ang="0">
                  <a:pos x="0" y="0"/>
                </a:cxn>
                <a:cxn ang="0">
                  <a:pos x="1214" y="0"/>
                </a:cxn>
                <a:cxn ang="0">
                  <a:pos x="1214" y="52"/>
                </a:cxn>
                <a:cxn ang="0">
                  <a:pos x="384" y="216"/>
                </a:cxn>
                <a:cxn ang="0">
                  <a:pos x="0" y="452"/>
                </a:cxn>
                <a:cxn ang="0">
                  <a:pos x="0" y="0"/>
                </a:cxn>
              </a:cxnLst>
              <a:rect l="0" t="0" r="r" b="b"/>
              <a:pathLst>
                <a:path w="1214" h="452">
                  <a:moveTo>
                    <a:pt x="0" y="0"/>
                  </a:moveTo>
                  <a:lnTo>
                    <a:pt x="1214" y="0"/>
                  </a:lnTo>
                  <a:lnTo>
                    <a:pt x="1214" y="52"/>
                  </a:lnTo>
                  <a:lnTo>
                    <a:pt x="384" y="216"/>
                  </a:lnTo>
                  <a:lnTo>
                    <a:pt x="0" y="452"/>
                  </a:lnTo>
                  <a:lnTo>
                    <a:pt x="0" y="0"/>
                  </a:lnTo>
                  <a:close/>
                </a:path>
              </a:pathLst>
            </a:custGeom>
            <a:solidFill>
              <a:schemeClr val="bg1">
                <a:lumMod val="95000"/>
              </a:schemeClr>
            </a:solidFill>
            <a:ln w="9525">
              <a:noFill/>
              <a:round/>
              <a:headEnd/>
              <a:tailEnd/>
            </a:ln>
          </p:spPr>
          <p:txBody>
            <a:bodyPr/>
            <a:lstStyle/>
            <a:p>
              <a:pPr>
                <a:defRPr/>
              </a:pPr>
              <a:endParaRPr lang="es-ES"/>
            </a:p>
          </p:txBody>
        </p:sp>
        <p:sp>
          <p:nvSpPr>
            <p:cNvPr id="14" name="Freeform 65"/>
            <p:cNvSpPr>
              <a:spLocks/>
            </p:cNvSpPr>
            <p:nvPr/>
          </p:nvSpPr>
          <p:spPr bwMode="auto">
            <a:xfrm>
              <a:off x="9" y="9"/>
              <a:ext cx="5740" cy="2228"/>
            </a:xfrm>
            <a:custGeom>
              <a:avLst/>
              <a:gdLst/>
              <a:ahLst/>
              <a:cxnLst>
                <a:cxn ang="0">
                  <a:pos x="0" y="0"/>
                </a:cxn>
                <a:cxn ang="0">
                  <a:pos x="1214" y="0"/>
                </a:cxn>
                <a:cxn ang="0">
                  <a:pos x="1214" y="46"/>
                </a:cxn>
                <a:cxn ang="0">
                  <a:pos x="372" y="171"/>
                </a:cxn>
                <a:cxn ang="0">
                  <a:pos x="0" y="515"/>
                </a:cxn>
                <a:cxn ang="0">
                  <a:pos x="0" y="0"/>
                </a:cxn>
              </a:cxnLst>
              <a:rect l="0" t="0" r="r" b="b"/>
              <a:pathLst>
                <a:path w="1214" h="515">
                  <a:moveTo>
                    <a:pt x="0" y="0"/>
                  </a:moveTo>
                  <a:lnTo>
                    <a:pt x="1214" y="0"/>
                  </a:lnTo>
                  <a:lnTo>
                    <a:pt x="1214" y="46"/>
                  </a:lnTo>
                  <a:lnTo>
                    <a:pt x="372" y="171"/>
                  </a:lnTo>
                  <a:lnTo>
                    <a:pt x="0" y="515"/>
                  </a:lnTo>
                  <a:lnTo>
                    <a:pt x="0" y="0"/>
                  </a:lnTo>
                  <a:close/>
                </a:path>
              </a:pathLst>
            </a:custGeom>
            <a:solidFill>
              <a:schemeClr val="bg1">
                <a:lumMod val="85000"/>
              </a:schemeClr>
            </a:solidFill>
            <a:ln w="9525">
              <a:noFill/>
              <a:round/>
              <a:headEnd/>
              <a:tailEnd/>
            </a:ln>
          </p:spPr>
          <p:txBody>
            <a:bodyPr/>
            <a:lstStyle/>
            <a:p>
              <a:pPr>
                <a:defRPr/>
              </a:pPr>
              <a:endParaRPr lang="es-ES"/>
            </a:p>
          </p:txBody>
        </p:sp>
        <p:sp>
          <p:nvSpPr>
            <p:cNvPr id="15" name="Freeform 66"/>
            <p:cNvSpPr>
              <a:spLocks/>
            </p:cNvSpPr>
            <p:nvPr/>
          </p:nvSpPr>
          <p:spPr bwMode="auto">
            <a:xfrm>
              <a:off x="9" y="9"/>
              <a:ext cx="5740" cy="2228"/>
            </a:xfrm>
            <a:custGeom>
              <a:avLst/>
              <a:gdLst>
                <a:gd name="T0" fmla="*/ 0 w 1214"/>
                <a:gd name="T1" fmla="*/ 0 h 515"/>
                <a:gd name="T2" fmla="*/ 27140 w 1214"/>
                <a:gd name="T3" fmla="*/ 0 h 515"/>
                <a:gd name="T4" fmla="*/ 27140 w 1214"/>
                <a:gd name="T5" fmla="*/ 861 h 515"/>
                <a:gd name="T6" fmla="*/ 8317 w 1214"/>
                <a:gd name="T7" fmla="*/ 3201 h 515"/>
                <a:gd name="T8" fmla="*/ 0 w 1214"/>
                <a:gd name="T9" fmla="*/ 9639 h 515"/>
                <a:gd name="T10" fmla="*/ 0 w 1214"/>
                <a:gd name="T11" fmla="*/ 0 h 515"/>
                <a:gd name="T12" fmla="*/ 0 60000 65536"/>
                <a:gd name="T13" fmla="*/ 0 60000 65536"/>
                <a:gd name="T14" fmla="*/ 0 60000 65536"/>
                <a:gd name="T15" fmla="*/ 0 60000 65536"/>
                <a:gd name="T16" fmla="*/ 0 60000 65536"/>
                <a:gd name="T17" fmla="*/ 0 60000 65536"/>
                <a:gd name="T18" fmla="*/ 0 w 1214"/>
                <a:gd name="T19" fmla="*/ 0 h 515"/>
                <a:gd name="T20" fmla="*/ 1214 w 1214"/>
                <a:gd name="T21" fmla="*/ 515 h 515"/>
              </a:gdLst>
              <a:ahLst/>
              <a:cxnLst>
                <a:cxn ang="T12">
                  <a:pos x="T0" y="T1"/>
                </a:cxn>
                <a:cxn ang="T13">
                  <a:pos x="T2" y="T3"/>
                </a:cxn>
                <a:cxn ang="T14">
                  <a:pos x="T4" y="T5"/>
                </a:cxn>
                <a:cxn ang="T15">
                  <a:pos x="T6" y="T7"/>
                </a:cxn>
                <a:cxn ang="T16">
                  <a:pos x="T8" y="T9"/>
                </a:cxn>
                <a:cxn ang="T17">
                  <a:pos x="T10" y="T11"/>
                </a:cxn>
              </a:cxnLst>
              <a:rect l="T18" t="T19" r="T20" b="T21"/>
              <a:pathLst>
                <a:path w="1214" h="515">
                  <a:moveTo>
                    <a:pt x="0" y="0"/>
                  </a:moveTo>
                  <a:lnTo>
                    <a:pt x="1214" y="0"/>
                  </a:lnTo>
                  <a:lnTo>
                    <a:pt x="1214" y="46"/>
                  </a:lnTo>
                  <a:lnTo>
                    <a:pt x="372" y="171"/>
                  </a:lnTo>
                  <a:lnTo>
                    <a:pt x="0" y="515"/>
                  </a:lnTo>
                  <a:lnTo>
                    <a:pt x="0" y="0"/>
                  </a:lnTo>
                  <a:close/>
                </a:path>
              </a:pathLst>
            </a:custGeom>
            <a:noFill/>
            <a:ln w="0">
              <a:solidFill>
                <a:srgbClr val="FFFFFF"/>
              </a:solidFill>
              <a:round/>
              <a:headEnd/>
              <a:tailEnd/>
            </a:ln>
          </p:spPr>
          <p:txBody>
            <a:bodyPr/>
            <a:lstStyle/>
            <a:p>
              <a:endParaRPr lang="es-PE"/>
            </a:p>
          </p:txBody>
        </p:sp>
        <p:sp>
          <p:nvSpPr>
            <p:cNvPr id="16" name="Freeform 67"/>
            <p:cNvSpPr>
              <a:spLocks/>
            </p:cNvSpPr>
            <p:nvPr/>
          </p:nvSpPr>
          <p:spPr bwMode="auto">
            <a:xfrm>
              <a:off x="903" y="61"/>
              <a:ext cx="4846" cy="696"/>
            </a:xfrm>
            <a:custGeom>
              <a:avLst/>
              <a:gdLst/>
              <a:ahLst/>
              <a:cxnLst>
                <a:cxn ang="0">
                  <a:pos x="0" y="161"/>
                </a:cxn>
                <a:cxn ang="0">
                  <a:pos x="161" y="1"/>
                </a:cxn>
                <a:cxn ang="0">
                  <a:pos x="1025" y="0"/>
                </a:cxn>
                <a:cxn ang="0">
                  <a:pos x="1025" y="15"/>
                </a:cxn>
                <a:cxn ang="0">
                  <a:pos x="261" y="67"/>
                </a:cxn>
                <a:cxn ang="0">
                  <a:pos x="161" y="140"/>
                </a:cxn>
                <a:cxn ang="0">
                  <a:pos x="0" y="161"/>
                </a:cxn>
              </a:cxnLst>
              <a:rect l="0" t="0" r="r" b="b"/>
              <a:pathLst>
                <a:path w="1025" h="161">
                  <a:moveTo>
                    <a:pt x="0" y="161"/>
                  </a:moveTo>
                  <a:lnTo>
                    <a:pt x="161" y="1"/>
                  </a:lnTo>
                  <a:lnTo>
                    <a:pt x="1025" y="0"/>
                  </a:lnTo>
                  <a:lnTo>
                    <a:pt x="1025" y="15"/>
                  </a:lnTo>
                  <a:lnTo>
                    <a:pt x="261" y="67"/>
                  </a:lnTo>
                  <a:lnTo>
                    <a:pt x="161" y="140"/>
                  </a:lnTo>
                  <a:lnTo>
                    <a:pt x="0" y="161"/>
                  </a:lnTo>
                  <a:close/>
                </a:path>
              </a:pathLst>
            </a:custGeom>
            <a:solidFill>
              <a:schemeClr val="bg1">
                <a:lumMod val="75000"/>
              </a:schemeClr>
            </a:solidFill>
            <a:ln w="9525">
              <a:noFill/>
              <a:round/>
              <a:headEnd/>
              <a:tailEnd/>
            </a:ln>
          </p:spPr>
          <p:txBody>
            <a:bodyPr/>
            <a:lstStyle/>
            <a:p>
              <a:pPr>
                <a:defRPr/>
              </a:pPr>
              <a:endParaRPr lang="es-ES"/>
            </a:p>
          </p:txBody>
        </p:sp>
        <p:sp>
          <p:nvSpPr>
            <p:cNvPr id="17" name="Freeform 68"/>
            <p:cNvSpPr>
              <a:spLocks/>
            </p:cNvSpPr>
            <p:nvPr/>
          </p:nvSpPr>
          <p:spPr bwMode="auto">
            <a:xfrm>
              <a:off x="9" y="61"/>
              <a:ext cx="5740" cy="1514"/>
            </a:xfrm>
            <a:custGeom>
              <a:avLst/>
              <a:gdLst>
                <a:gd name="T0" fmla="*/ 27140 w 1214"/>
                <a:gd name="T1" fmla="*/ 0 h 350"/>
                <a:gd name="T2" fmla="*/ 7825 w 1214"/>
                <a:gd name="T3" fmla="*/ 0 h 350"/>
                <a:gd name="T4" fmla="*/ 0 w 1214"/>
                <a:gd name="T5" fmla="*/ 6549 h 350"/>
                <a:gd name="T6" fmla="*/ 0 60000 65536"/>
                <a:gd name="T7" fmla="*/ 0 60000 65536"/>
                <a:gd name="T8" fmla="*/ 0 60000 65536"/>
                <a:gd name="T9" fmla="*/ 0 w 1214"/>
                <a:gd name="T10" fmla="*/ 0 h 350"/>
                <a:gd name="T11" fmla="*/ 1214 w 1214"/>
                <a:gd name="T12" fmla="*/ 350 h 350"/>
              </a:gdLst>
              <a:ahLst/>
              <a:cxnLst>
                <a:cxn ang="T6">
                  <a:pos x="T0" y="T1"/>
                </a:cxn>
                <a:cxn ang="T7">
                  <a:pos x="T2" y="T3"/>
                </a:cxn>
                <a:cxn ang="T8">
                  <a:pos x="T4" y="T5"/>
                </a:cxn>
              </a:cxnLst>
              <a:rect l="T9" t="T10" r="T11" b="T12"/>
              <a:pathLst>
                <a:path w="1214" h="350">
                  <a:moveTo>
                    <a:pt x="1214" y="0"/>
                  </a:moveTo>
                  <a:lnTo>
                    <a:pt x="350" y="0"/>
                  </a:lnTo>
                  <a:lnTo>
                    <a:pt x="0" y="350"/>
                  </a:lnTo>
                </a:path>
              </a:pathLst>
            </a:custGeom>
            <a:noFill/>
            <a:ln w="0">
              <a:solidFill>
                <a:srgbClr val="FFFFFF"/>
              </a:solidFill>
              <a:round/>
              <a:headEnd/>
              <a:tailEnd/>
            </a:ln>
          </p:spPr>
          <p:txBody>
            <a:bodyPr/>
            <a:lstStyle/>
            <a:p>
              <a:endParaRPr lang="es-PE"/>
            </a:p>
          </p:txBody>
        </p:sp>
        <p:sp>
          <p:nvSpPr>
            <p:cNvPr id="18" name="Freeform 69"/>
            <p:cNvSpPr>
              <a:spLocks/>
            </p:cNvSpPr>
            <p:nvPr/>
          </p:nvSpPr>
          <p:spPr bwMode="auto">
            <a:xfrm>
              <a:off x="9" y="125"/>
              <a:ext cx="5740" cy="1627"/>
            </a:xfrm>
            <a:custGeom>
              <a:avLst/>
              <a:gdLst>
                <a:gd name="T0" fmla="*/ 0 w 1214"/>
                <a:gd name="T1" fmla="*/ 7040 h 376"/>
                <a:gd name="T2" fmla="*/ 10014 w 1214"/>
                <a:gd name="T3" fmla="*/ 991 h 376"/>
                <a:gd name="T4" fmla="*/ 27140 w 1214"/>
                <a:gd name="T5" fmla="*/ 0 h 376"/>
                <a:gd name="T6" fmla="*/ 0 60000 65536"/>
                <a:gd name="T7" fmla="*/ 0 60000 65536"/>
                <a:gd name="T8" fmla="*/ 0 60000 65536"/>
                <a:gd name="T9" fmla="*/ 0 w 1214"/>
                <a:gd name="T10" fmla="*/ 0 h 376"/>
                <a:gd name="T11" fmla="*/ 1214 w 1214"/>
                <a:gd name="T12" fmla="*/ 376 h 376"/>
              </a:gdLst>
              <a:ahLst/>
              <a:cxnLst>
                <a:cxn ang="T6">
                  <a:pos x="T0" y="T1"/>
                </a:cxn>
                <a:cxn ang="T7">
                  <a:pos x="T2" y="T3"/>
                </a:cxn>
                <a:cxn ang="T8">
                  <a:pos x="T4" y="T5"/>
                </a:cxn>
              </a:cxnLst>
              <a:rect l="T9" t="T10" r="T11" b="T12"/>
              <a:pathLst>
                <a:path w="1214" h="376">
                  <a:moveTo>
                    <a:pt x="0" y="376"/>
                  </a:moveTo>
                  <a:lnTo>
                    <a:pt x="448" y="53"/>
                  </a:lnTo>
                  <a:lnTo>
                    <a:pt x="1214" y="0"/>
                  </a:lnTo>
                </a:path>
              </a:pathLst>
            </a:custGeom>
            <a:noFill/>
            <a:ln w="0">
              <a:solidFill>
                <a:srgbClr val="FFFFFF"/>
              </a:solidFill>
              <a:round/>
              <a:headEnd/>
              <a:tailEnd/>
            </a:ln>
          </p:spPr>
          <p:txBody>
            <a:bodyPr/>
            <a:lstStyle/>
            <a:p>
              <a:endParaRPr lang="es-PE"/>
            </a:p>
          </p:txBody>
        </p:sp>
        <p:sp>
          <p:nvSpPr>
            <p:cNvPr id="19" name="Freeform 70"/>
            <p:cNvSpPr>
              <a:spLocks/>
            </p:cNvSpPr>
            <p:nvPr/>
          </p:nvSpPr>
          <p:spPr bwMode="auto">
            <a:xfrm>
              <a:off x="9" y="177"/>
              <a:ext cx="5740" cy="1787"/>
            </a:xfrm>
            <a:custGeom>
              <a:avLst/>
              <a:gdLst>
                <a:gd name="T0" fmla="*/ 0 w 1214"/>
                <a:gd name="T1" fmla="*/ 7732 h 413"/>
                <a:gd name="T2" fmla="*/ 2435 w 1214"/>
                <a:gd name="T3" fmla="*/ 2713 h 413"/>
                <a:gd name="T4" fmla="*/ 27140 w 1214"/>
                <a:gd name="T5" fmla="*/ 0 h 413"/>
                <a:gd name="T6" fmla="*/ 0 60000 65536"/>
                <a:gd name="T7" fmla="*/ 0 60000 65536"/>
                <a:gd name="T8" fmla="*/ 0 60000 65536"/>
                <a:gd name="T9" fmla="*/ 0 w 1214"/>
                <a:gd name="T10" fmla="*/ 0 h 413"/>
                <a:gd name="T11" fmla="*/ 1214 w 1214"/>
                <a:gd name="T12" fmla="*/ 413 h 413"/>
              </a:gdLst>
              <a:ahLst/>
              <a:cxnLst>
                <a:cxn ang="T6">
                  <a:pos x="T0" y="T1"/>
                </a:cxn>
                <a:cxn ang="T7">
                  <a:pos x="T2" y="T3"/>
                </a:cxn>
                <a:cxn ang="T8">
                  <a:pos x="T4" y="T5"/>
                </a:cxn>
              </a:cxnLst>
              <a:rect l="T9" t="T10" r="T11" b="T12"/>
              <a:pathLst>
                <a:path w="1214" h="413">
                  <a:moveTo>
                    <a:pt x="0" y="413"/>
                  </a:moveTo>
                  <a:lnTo>
                    <a:pt x="109" y="145"/>
                  </a:lnTo>
                  <a:lnTo>
                    <a:pt x="1214" y="0"/>
                  </a:lnTo>
                </a:path>
              </a:pathLst>
            </a:custGeom>
            <a:noFill/>
            <a:ln w="0">
              <a:solidFill>
                <a:srgbClr val="FFFFFF"/>
              </a:solidFill>
              <a:round/>
              <a:headEnd/>
              <a:tailEnd/>
            </a:ln>
          </p:spPr>
          <p:txBody>
            <a:bodyPr/>
            <a:lstStyle/>
            <a:p>
              <a:endParaRPr lang="es-PE"/>
            </a:p>
          </p:txBody>
        </p:sp>
      </p:grpSp>
      <p:grpSp>
        <p:nvGrpSpPr>
          <p:cNvPr id="3" name="10 Grupo"/>
          <p:cNvGrpSpPr>
            <a:grpSpLocks/>
          </p:cNvGrpSpPr>
          <p:nvPr/>
        </p:nvGrpSpPr>
        <p:grpSpPr bwMode="auto">
          <a:xfrm>
            <a:off x="179388" y="119063"/>
            <a:ext cx="8713787" cy="828675"/>
            <a:chOff x="179512" y="118855"/>
            <a:chExt cx="8712968" cy="828772"/>
          </a:xfrm>
          <a:noFill/>
        </p:grpSpPr>
        <p:graphicFrame>
          <p:nvGraphicFramePr>
            <p:cNvPr id="21" name="11 Objeto"/>
            <p:cNvGraphicFramePr>
              <a:graphicFrameLocks noChangeAspect="1"/>
            </p:cNvGraphicFramePr>
            <p:nvPr/>
          </p:nvGraphicFramePr>
          <p:xfrm>
            <a:off x="179512" y="118855"/>
            <a:ext cx="720080" cy="828772"/>
          </p:xfrm>
          <a:graphic>
            <a:graphicData uri="http://schemas.openxmlformats.org/presentationml/2006/ole">
              <mc:AlternateContent xmlns:mc="http://schemas.openxmlformats.org/markup-compatibility/2006">
                <mc:Choice xmlns:v="urn:schemas-microsoft-com:vml" Requires="v">
                  <p:oleObj spid="_x0000_s122918" r:id="rId3" imgW="2663848" imgH="3592373" progId="">
                    <p:embed/>
                  </p:oleObj>
                </mc:Choice>
                <mc:Fallback>
                  <p:oleObj r:id="rId3" imgW="2663848" imgH="3592373" progId="">
                    <p:embed/>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8855"/>
                          <a:ext cx="720080" cy="828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21 Rectángulo"/>
            <p:cNvSpPr/>
            <p:nvPr/>
          </p:nvSpPr>
          <p:spPr>
            <a:xfrm>
              <a:off x="900169" y="279211"/>
              <a:ext cx="3041364" cy="339765"/>
            </a:xfrm>
            <a:prstGeom prst="rect">
              <a:avLst/>
            </a:prstGeom>
            <a:grpFill/>
          </p:spPr>
          <p:txBody>
            <a:bodyPr>
              <a:spAutoFit/>
            </a:bodyPr>
            <a:lstStyle/>
            <a:p>
              <a:pPr algn="l">
                <a:spcBef>
                  <a:spcPct val="50000"/>
                </a:spcBef>
                <a:defRPr/>
              </a:pPr>
              <a:r>
                <a:rPr lang="es-ES_tradnl" sz="1600" b="1" i="1" dirty="0">
                  <a:latin typeface="+mj-lt"/>
                </a:rPr>
                <a:t>DIBUJO EN INGENIERIA I</a:t>
              </a:r>
            </a:p>
          </p:txBody>
        </p:sp>
        <p:sp>
          <p:nvSpPr>
            <p:cNvPr id="23" name="22 Rectángulo"/>
            <p:cNvSpPr/>
            <p:nvPr/>
          </p:nvSpPr>
          <p:spPr>
            <a:xfrm>
              <a:off x="7884513" y="279211"/>
              <a:ext cx="1007967" cy="277031"/>
            </a:xfrm>
            <a:prstGeom prst="rect">
              <a:avLst/>
            </a:prstGeom>
            <a:grpFill/>
          </p:spPr>
          <p:txBody>
            <a:bodyPr>
              <a:spAutoFit/>
            </a:bodyPr>
            <a:lstStyle/>
            <a:p>
              <a:pPr algn="l">
                <a:spcBef>
                  <a:spcPct val="50000"/>
                </a:spcBef>
                <a:defRPr/>
              </a:pPr>
              <a:r>
                <a:rPr lang="es-ES" sz="1200" b="1" i="1" dirty="0"/>
                <a:t>CLASE  </a:t>
              </a:r>
              <a:r>
                <a:rPr lang="es-ES" sz="1200" b="1" i="1" dirty="0" smtClean="0"/>
                <a:t>6</a:t>
              </a:r>
              <a:endParaRPr lang="es-ES_tradnl" sz="1200" b="1" i="1" dirty="0">
                <a:latin typeface="+mj-lt"/>
              </a:endParaRPr>
            </a:p>
          </p:txBody>
        </p:sp>
      </p:grpSp>
      <p:sp>
        <p:nvSpPr>
          <p:cNvPr id="26" name="25 Rectángulo"/>
          <p:cNvSpPr/>
          <p:nvPr/>
        </p:nvSpPr>
        <p:spPr>
          <a:xfrm>
            <a:off x="7143768" y="476672"/>
            <a:ext cx="1467068" cy="276999"/>
          </a:xfrm>
          <a:prstGeom prst="rect">
            <a:avLst/>
          </a:prstGeom>
        </p:spPr>
        <p:txBody>
          <a:bodyPr wrap="none">
            <a:spAutoFit/>
          </a:bodyPr>
          <a:lstStyle/>
          <a:p>
            <a:pPr>
              <a:spcBef>
                <a:spcPct val="50000"/>
              </a:spcBef>
              <a:defRPr/>
            </a:pPr>
            <a:r>
              <a:rPr lang="es-ES_tradnl" sz="1200" b="1" i="1" dirty="0" smtClean="0"/>
              <a:t>PROYECCIONES</a:t>
            </a:r>
            <a:r>
              <a:rPr lang="es-ES" sz="1200" b="1" i="1" dirty="0" smtClean="0"/>
              <a:t>.</a:t>
            </a:r>
            <a:endParaRPr lang="es-ES" sz="1200" b="1" i="1" dirty="0"/>
          </a:p>
        </p:txBody>
      </p:sp>
      <p:pic>
        <p:nvPicPr>
          <p:cNvPr id="60" name="Picture 2">
            <a:hlinkClick r:id="rId5" action="ppaction://hlinksldjump"/>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1307" t="1229" r="26240" b="68667"/>
          <a:stretch/>
        </p:blipFill>
        <p:spPr bwMode="auto">
          <a:xfrm>
            <a:off x="3923928" y="931227"/>
            <a:ext cx="2154439" cy="213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874671" y="3311662"/>
            <a:ext cx="1440000" cy="14400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1" name="60 Rectángulo"/>
          <p:cNvSpPr/>
          <p:nvPr/>
        </p:nvSpPr>
        <p:spPr>
          <a:xfrm>
            <a:off x="5305138" y="3938903"/>
            <a:ext cx="1440000" cy="1440000"/>
          </a:xfrm>
          <a:prstGeom prst="rect">
            <a:avLst/>
          </a:prstGeom>
          <a:no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2" name="61 Rectángulo"/>
          <p:cNvSpPr/>
          <p:nvPr/>
        </p:nvSpPr>
        <p:spPr>
          <a:xfrm>
            <a:off x="874671" y="4967846"/>
            <a:ext cx="1440000" cy="14400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4 Rectángulo"/>
          <p:cNvSpPr/>
          <p:nvPr/>
        </p:nvSpPr>
        <p:spPr>
          <a:xfrm>
            <a:off x="874671" y="3311662"/>
            <a:ext cx="1440000" cy="720000"/>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3" name="62 Rectángulo"/>
          <p:cNvSpPr/>
          <p:nvPr/>
        </p:nvSpPr>
        <p:spPr>
          <a:xfrm>
            <a:off x="874831" y="4031662"/>
            <a:ext cx="1440000" cy="7200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4" name="63 Rectángulo"/>
          <p:cNvSpPr/>
          <p:nvPr/>
        </p:nvSpPr>
        <p:spPr>
          <a:xfrm>
            <a:off x="874671" y="4967846"/>
            <a:ext cx="1440000" cy="1440000"/>
          </a:xfrm>
          <a:prstGeom prst="rect">
            <a:avLst/>
          </a:prstGeom>
          <a:solidFill>
            <a:schemeClr val="tx2">
              <a:lumMod val="60000"/>
              <a:lumOff val="4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5" name="64 Rectángulo"/>
          <p:cNvSpPr/>
          <p:nvPr/>
        </p:nvSpPr>
        <p:spPr>
          <a:xfrm>
            <a:off x="874671" y="4967846"/>
            <a:ext cx="1440000" cy="720000"/>
          </a:xfrm>
          <a:prstGeom prst="rect">
            <a:avLst/>
          </a:prstGeom>
          <a:solidFill>
            <a:srgbClr val="8072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6" name="65 Rectángulo"/>
          <p:cNvSpPr/>
          <p:nvPr/>
        </p:nvSpPr>
        <p:spPr>
          <a:xfrm>
            <a:off x="874831" y="5687846"/>
            <a:ext cx="1440000" cy="720000"/>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7" name="66 Rectángulo"/>
          <p:cNvSpPr/>
          <p:nvPr/>
        </p:nvSpPr>
        <p:spPr>
          <a:xfrm>
            <a:off x="6933550" y="3932976"/>
            <a:ext cx="1440000" cy="14400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9" name="68 Rectángulo"/>
          <p:cNvSpPr/>
          <p:nvPr/>
        </p:nvSpPr>
        <p:spPr>
          <a:xfrm>
            <a:off x="6948984" y="2289432"/>
            <a:ext cx="1440000" cy="14400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2" name="71 Rectángulo"/>
          <p:cNvSpPr/>
          <p:nvPr/>
        </p:nvSpPr>
        <p:spPr>
          <a:xfrm>
            <a:off x="6948984" y="2289432"/>
            <a:ext cx="1440000" cy="1440000"/>
          </a:xfrm>
          <a:prstGeom prst="rect">
            <a:avLst/>
          </a:prstGeom>
          <a:solidFill>
            <a:schemeClr val="tx2">
              <a:lumMod val="60000"/>
              <a:lumOff val="4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3" name="72 Rectángulo"/>
          <p:cNvSpPr/>
          <p:nvPr/>
        </p:nvSpPr>
        <p:spPr>
          <a:xfrm>
            <a:off x="6948984" y="2289432"/>
            <a:ext cx="1440000" cy="720000"/>
          </a:xfrm>
          <a:prstGeom prst="rect">
            <a:avLst/>
          </a:prstGeom>
          <a:solidFill>
            <a:srgbClr val="8E82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4" name="73 Rectángulo"/>
          <p:cNvSpPr/>
          <p:nvPr/>
        </p:nvSpPr>
        <p:spPr>
          <a:xfrm>
            <a:off x="6949144" y="3009432"/>
            <a:ext cx="1440000" cy="720000"/>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6" name="75 Rectángulo"/>
          <p:cNvSpPr/>
          <p:nvPr/>
        </p:nvSpPr>
        <p:spPr>
          <a:xfrm>
            <a:off x="8471214" y="5131558"/>
            <a:ext cx="279244" cy="276999"/>
          </a:xfrm>
          <a:prstGeom prst="rect">
            <a:avLst/>
          </a:prstGeom>
        </p:spPr>
        <p:txBody>
          <a:bodyPr wrap="none">
            <a:spAutoFit/>
          </a:bodyPr>
          <a:lstStyle/>
          <a:p>
            <a:pPr>
              <a:spcBef>
                <a:spcPct val="50000"/>
              </a:spcBef>
              <a:defRPr/>
            </a:pPr>
            <a:r>
              <a:rPr lang="es-ES" sz="1200" b="1" i="1" smtClean="0"/>
              <a:t>F</a:t>
            </a:r>
            <a:endParaRPr lang="es-ES" sz="1200" b="1" i="1" dirty="0"/>
          </a:p>
        </p:txBody>
      </p:sp>
      <p:sp>
        <p:nvSpPr>
          <p:cNvPr id="77" name="76 Rectángulo"/>
          <p:cNvSpPr/>
          <p:nvPr/>
        </p:nvSpPr>
        <p:spPr>
          <a:xfrm>
            <a:off x="8471214" y="3501301"/>
            <a:ext cx="287258" cy="276999"/>
          </a:xfrm>
          <a:prstGeom prst="rect">
            <a:avLst/>
          </a:prstGeom>
        </p:spPr>
        <p:txBody>
          <a:bodyPr wrap="none">
            <a:spAutoFit/>
          </a:bodyPr>
          <a:lstStyle/>
          <a:p>
            <a:pPr>
              <a:spcBef>
                <a:spcPct val="50000"/>
              </a:spcBef>
              <a:defRPr/>
            </a:pPr>
            <a:r>
              <a:rPr lang="es-ES" sz="1200" b="1" i="1" smtClean="0"/>
              <a:t>S</a:t>
            </a:r>
            <a:endParaRPr lang="es-ES" sz="1200" b="1" i="1" dirty="0"/>
          </a:p>
        </p:txBody>
      </p:sp>
      <p:sp>
        <p:nvSpPr>
          <p:cNvPr id="78" name="77 Rectángulo"/>
          <p:cNvSpPr/>
          <p:nvPr/>
        </p:nvSpPr>
        <p:spPr>
          <a:xfrm>
            <a:off x="4928048" y="5131558"/>
            <a:ext cx="363048" cy="276999"/>
          </a:xfrm>
          <a:prstGeom prst="rect">
            <a:avLst/>
          </a:prstGeom>
        </p:spPr>
        <p:txBody>
          <a:bodyPr wrap="none">
            <a:spAutoFit/>
          </a:bodyPr>
          <a:lstStyle/>
          <a:p>
            <a:pPr>
              <a:spcBef>
                <a:spcPct val="50000"/>
              </a:spcBef>
              <a:defRPr/>
            </a:pPr>
            <a:r>
              <a:rPr lang="es-ES" sz="1200" b="1" i="1" smtClean="0"/>
              <a:t>L I</a:t>
            </a:r>
            <a:endParaRPr lang="es-ES" sz="1200" b="1" i="1" dirty="0"/>
          </a:p>
        </p:txBody>
      </p:sp>
      <p:sp>
        <p:nvSpPr>
          <p:cNvPr id="79" name="78 Rectángulo"/>
          <p:cNvSpPr/>
          <p:nvPr/>
        </p:nvSpPr>
        <p:spPr>
          <a:xfrm>
            <a:off x="467544" y="6144669"/>
            <a:ext cx="287258" cy="276999"/>
          </a:xfrm>
          <a:prstGeom prst="rect">
            <a:avLst/>
          </a:prstGeom>
        </p:spPr>
        <p:txBody>
          <a:bodyPr wrap="none">
            <a:spAutoFit/>
          </a:bodyPr>
          <a:lstStyle/>
          <a:p>
            <a:pPr>
              <a:spcBef>
                <a:spcPct val="50000"/>
              </a:spcBef>
              <a:defRPr/>
            </a:pPr>
            <a:r>
              <a:rPr lang="es-ES" sz="1200" b="1" i="1" smtClean="0"/>
              <a:t>S</a:t>
            </a:r>
            <a:endParaRPr lang="es-ES" sz="1200" b="1" i="1" dirty="0"/>
          </a:p>
        </p:txBody>
      </p:sp>
      <p:sp>
        <p:nvSpPr>
          <p:cNvPr id="80" name="79 Rectángulo"/>
          <p:cNvSpPr/>
          <p:nvPr/>
        </p:nvSpPr>
        <p:spPr>
          <a:xfrm>
            <a:off x="460901" y="4474663"/>
            <a:ext cx="279244" cy="276999"/>
          </a:xfrm>
          <a:prstGeom prst="rect">
            <a:avLst/>
          </a:prstGeom>
        </p:spPr>
        <p:txBody>
          <a:bodyPr wrap="none">
            <a:spAutoFit/>
          </a:bodyPr>
          <a:lstStyle/>
          <a:p>
            <a:pPr>
              <a:spcBef>
                <a:spcPct val="50000"/>
              </a:spcBef>
              <a:defRPr/>
            </a:pPr>
            <a:r>
              <a:rPr lang="es-ES" sz="1200" b="1" i="1" smtClean="0"/>
              <a:t>F</a:t>
            </a:r>
            <a:endParaRPr lang="es-ES" sz="1200" b="1" i="1" dirty="0"/>
          </a:p>
        </p:txBody>
      </p:sp>
      <p:sp>
        <p:nvSpPr>
          <p:cNvPr id="81" name="80 Rectángulo"/>
          <p:cNvSpPr/>
          <p:nvPr/>
        </p:nvSpPr>
        <p:spPr>
          <a:xfrm>
            <a:off x="4067944" y="4448400"/>
            <a:ext cx="363048" cy="276999"/>
          </a:xfrm>
          <a:prstGeom prst="rect">
            <a:avLst/>
          </a:prstGeom>
        </p:spPr>
        <p:txBody>
          <a:bodyPr wrap="none">
            <a:spAutoFit/>
          </a:bodyPr>
          <a:lstStyle/>
          <a:p>
            <a:pPr>
              <a:spcBef>
                <a:spcPct val="50000"/>
              </a:spcBef>
              <a:defRPr/>
            </a:pPr>
            <a:r>
              <a:rPr lang="es-ES" sz="1200" b="1" i="1" smtClean="0"/>
              <a:t>L I</a:t>
            </a:r>
            <a:endParaRPr lang="es-ES" sz="1200" b="1" i="1" dirty="0"/>
          </a:p>
        </p:txBody>
      </p:sp>
      <p:sp>
        <p:nvSpPr>
          <p:cNvPr id="82" name="81 Flecha derecha"/>
          <p:cNvSpPr/>
          <p:nvPr/>
        </p:nvSpPr>
        <p:spPr>
          <a:xfrm rot="1969643" flipH="1">
            <a:off x="5709711" y="2728888"/>
            <a:ext cx="264605" cy="189687"/>
          </a:xfrm>
          <a:prstGeom prst="rightArrow">
            <a:avLst>
              <a:gd name="adj1" fmla="val 50000"/>
              <a:gd name="adj2" fmla="val 726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7" name="6 Conector recto"/>
          <p:cNvCxnSpPr>
            <a:stCxn id="61" idx="1"/>
            <a:endCxn id="61" idx="3"/>
          </p:cNvCxnSpPr>
          <p:nvPr/>
        </p:nvCxnSpPr>
        <p:spPr>
          <a:xfrm>
            <a:off x="5305138" y="4658903"/>
            <a:ext cx="144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10 Conector recto"/>
          <p:cNvCxnSpPr>
            <a:stCxn id="61" idx="0"/>
            <a:endCxn id="61" idx="2"/>
          </p:cNvCxnSpPr>
          <p:nvPr/>
        </p:nvCxnSpPr>
        <p:spPr>
          <a:xfrm>
            <a:off x="6025138" y="3938903"/>
            <a:ext cx="0" cy="1440000"/>
          </a:xfrm>
          <a:prstGeom prst="line">
            <a:avLst/>
          </a:prstGeom>
        </p:spPr>
        <p:style>
          <a:lnRef idx="1">
            <a:schemeClr val="accent1"/>
          </a:lnRef>
          <a:fillRef idx="0">
            <a:schemeClr val="accent1"/>
          </a:fillRef>
          <a:effectRef idx="0">
            <a:schemeClr val="accent1"/>
          </a:effectRef>
          <a:fontRef idx="minor">
            <a:schemeClr val="tx1"/>
          </a:fontRef>
        </p:style>
      </p:cxnSp>
      <p:sp>
        <p:nvSpPr>
          <p:cNvPr id="25" name="24 Forma libre"/>
          <p:cNvSpPr/>
          <p:nvPr/>
        </p:nvSpPr>
        <p:spPr>
          <a:xfrm>
            <a:off x="5291096" y="3928581"/>
            <a:ext cx="1448789" cy="1448790"/>
          </a:xfrm>
          <a:custGeom>
            <a:avLst/>
            <a:gdLst>
              <a:gd name="connsiteX0" fmla="*/ 11875 w 1448789"/>
              <a:gd name="connsiteY0" fmla="*/ 0 h 1448790"/>
              <a:gd name="connsiteX1" fmla="*/ 748145 w 1448789"/>
              <a:gd name="connsiteY1" fmla="*/ 0 h 1448790"/>
              <a:gd name="connsiteX2" fmla="*/ 1448789 w 1448789"/>
              <a:gd name="connsiteY2" fmla="*/ 724395 h 1448790"/>
              <a:gd name="connsiteX3" fmla="*/ 1448789 w 1448789"/>
              <a:gd name="connsiteY3" fmla="*/ 1448790 h 1448790"/>
              <a:gd name="connsiteX4" fmla="*/ 0 w 1448789"/>
              <a:gd name="connsiteY4" fmla="*/ 1436915 h 1448790"/>
              <a:gd name="connsiteX5" fmla="*/ 11875 w 1448789"/>
              <a:gd name="connsiteY5" fmla="*/ 0 h 1448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8789" h="1448790">
                <a:moveTo>
                  <a:pt x="11875" y="0"/>
                </a:moveTo>
                <a:lnTo>
                  <a:pt x="748145" y="0"/>
                </a:lnTo>
                <a:lnTo>
                  <a:pt x="1448789" y="724395"/>
                </a:lnTo>
                <a:lnTo>
                  <a:pt x="1448789" y="1448790"/>
                </a:lnTo>
                <a:lnTo>
                  <a:pt x="0" y="1436915"/>
                </a:lnTo>
                <a:cubicBezTo>
                  <a:pt x="3958" y="957943"/>
                  <a:pt x="7917" y="478972"/>
                  <a:pt x="11875" y="0"/>
                </a:cubicBezTo>
                <a:close/>
              </a:path>
            </a:pathLst>
          </a:custGeom>
          <a:solidFill>
            <a:srgbClr val="EE8A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0" name="49 Rectángulo"/>
          <p:cNvSpPr/>
          <p:nvPr/>
        </p:nvSpPr>
        <p:spPr>
          <a:xfrm>
            <a:off x="2633197" y="3321984"/>
            <a:ext cx="1440000" cy="1440000"/>
          </a:xfrm>
          <a:prstGeom prst="rect">
            <a:avLst/>
          </a:prstGeom>
          <a:no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51" name="50 Conector recto"/>
          <p:cNvCxnSpPr>
            <a:stCxn id="50" idx="1"/>
            <a:endCxn id="50" idx="3"/>
          </p:cNvCxnSpPr>
          <p:nvPr/>
        </p:nvCxnSpPr>
        <p:spPr>
          <a:xfrm>
            <a:off x="2633197" y="4041984"/>
            <a:ext cx="1440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51 Conector recto"/>
          <p:cNvCxnSpPr>
            <a:stCxn id="50" idx="0"/>
            <a:endCxn id="50" idx="2"/>
          </p:cNvCxnSpPr>
          <p:nvPr/>
        </p:nvCxnSpPr>
        <p:spPr>
          <a:xfrm>
            <a:off x="3353197" y="3321984"/>
            <a:ext cx="0" cy="1440000"/>
          </a:xfrm>
          <a:prstGeom prst="line">
            <a:avLst/>
          </a:prstGeom>
        </p:spPr>
        <p:style>
          <a:lnRef idx="1">
            <a:schemeClr val="accent1"/>
          </a:lnRef>
          <a:fillRef idx="0">
            <a:schemeClr val="accent1"/>
          </a:fillRef>
          <a:effectRef idx="0">
            <a:schemeClr val="accent1"/>
          </a:effectRef>
          <a:fontRef idx="minor">
            <a:schemeClr val="tx1"/>
          </a:fontRef>
        </p:style>
      </p:cxnSp>
      <p:sp>
        <p:nvSpPr>
          <p:cNvPr id="53" name="52 Forma libre"/>
          <p:cNvSpPr/>
          <p:nvPr/>
        </p:nvSpPr>
        <p:spPr>
          <a:xfrm>
            <a:off x="2619155" y="3311662"/>
            <a:ext cx="1448789" cy="1448790"/>
          </a:xfrm>
          <a:custGeom>
            <a:avLst/>
            <a:gdLst>
              <a:gd name="connsiteX0" fmla="*/ 11875 w 1448789"/>
              <a:gd name="connsiteY0" fmla="*/ 0 h 1448790"/>
              <a:gd name="connsiteX1" fmla="*/ 748145 w 1448789"/>
              <a:gd name="connsiteY1" fmla="*/ 0 h 1448790"/>
              <a:gd name="connsiteX2" fmla="*/ 1448789 w 1448789"/>
              <a:gd name="connsiteY2" fmla="*/ 724395 h 1448790"/>
              <a:gd name="connsiteX3" fmla="*/ 1448789 w 1448789"/>
              <a:gd name="connsiteY3" fmla="*/ 1448790 h 1448790"/>
              <a:gd name="connsiteX4" fmla="*/ 0 w 1448789"/>
              <a:gd name="connsiteY4" fmla="*/ 1436915 h 1448790"/>
              <a:gd name="connsiteX5" fmla="*/ 11875 w 1448789"/>
              <a:gd name="connsiteY5" fmla="*/ 0 h 1448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48789" h="1448790">
                <a:moveTo>
                  <a:pt x="11875" y="0"/>
                </a:moveTo>
                <a:lnTo>
                  <a:pt x="748145" y="0"/>
                </a:lnTo>
                <a:lnTo>
                  <a:pt x="1448789" y="724395"/>
                </a:lnTo>
                <a:lnTo>
                  <a:pt x="1448789" y="1448790"/>
                </a:lnTo>
                <a:lnTo>
                  <a:pt x="0" y="1436915"/>
                </a:lnTo>
                <a:cubicBezTo>
                  <a:pt x="3958" y="957943"/>
                  <a:pt x="7917" y="478972"/>
                  <a:pt x="11875" y="0"/>
                </a:cubicBezTo>
                <a:close/>
              </a:path>
            </a:pathLst>
          </a:custGeom>
          <a:solidFill>
            <a:srgbClr val="EE8A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4" name="53 Rectángulo"/>
          <p:cNvSpPr/>
          <p:nvPr/>
        </p:nvSpPr>
        <p:spPr>
          <a:xfrm>
            <a:off x="6933390" y="3926047"/>
            <a:ext cx="1440000" cy="720000"/>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5" name="54 Rectángulo"/>
          <p:cNvSpPr/>
          <p:nvPr/>
        </p:nvSpPr>
        <p:spPr>
          <a:xfrm>
            <a:off x="6933550" y="4646047"/>
            <a:ext cx="1440000" cy="720000"/>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8" name="7 Conector angular"/>
          <p:cNvCxnSpPr>
            <a:stCxn id="53" idx="1"/>
            <a:endCxn id="53" idx="2"/>
          </p:cNvCxnSpPr>
          <p:nvPr/>
        </p:nvCxnSpPr>
        <p:spPr>
          <a:xfrm>
            <a:off x="3367300" y="3311662"/>
            <a:ext cx="700644" cy="724395"/>
          </a:xfrm>
          <a:prstGeom prst="bentConnector3">
            <a:avLst>
              <a:gd name="adj1" fmla="val -127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23 Rectángulo"/>
          <p:cNvSpPr/>
          <p:nvPr/>
        </p:nvSpPr>
        <p:spPr>
          <a:xfrm>
            <a:off x="6940806" y="3929010"/>
            <a:ext cx="728338" cy="714073"/>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6" name="55 Rectángulo"/>
          <p:cNvSpPr/>
          <p:nvPr/>
        </p:nvSpPr>
        <p:spPr>
          <a:xfrm>
            <a:off x="874831" y="5693773"/>
            <a:ext cx="728338" cy="714073"/>
          </a:xfrm>
          <a:prstGeom prst="rect">
            <a:avLst/>
          </a:prstGeom>
          <a:solidFill>
            <a:srgbClr val="8072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57" name="56 Conector angular"/>
          <p:cNvCxnSpPr/>
          <p:nvPr/>
        </p:nvCxnSpPr>
        <p:spPr>
          <a:xfrm>
            <a:off x="6039241" y="3938903"/>
            <a:ext cx="700644" cy="724395"/>
          </a:xfrm>
          <a:prstGeom prst="bentConnector3">
            <a:avLst>
              <a:gd name="adj1" fmla="val -1271"/>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57 Rectángulo"/>
          <p:cNvSpPr/>
          <p:nvPr/>
        </p:nvSpPr>
        <p:spPr>
          <a:xfrm>
            <a:off x="6952929" y="3009432"/>
            <a:ext cx="728338" cy="714073"/>
          </a:xfrm>
          <a:prstGeom prst="rect">
            <a:avLst/>
          </a:prstGeom>
          <a:solidFill>
            <a:srgbClr val="8E82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9" name="58 Rectángulo"/>
          <p:cNvSpPr/>
          <p:nvPr/>
        </p:nvSpPr>
        <p:spPr>
          <a:xfrm>
            <a:off x="874671" y="3311662"/>
            <a:ext cx="728338" cy="714073"/>
          </a:xfrm>
          <a:prstGeom prst="rect">
            <a:avLst/>
          </a:prstGeom>
          <a:solidFill>
            <a:schemeClr val="accent5">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5007674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3"/>
          <p:cNvGrpSpPr>
            <a:grpSpLocks noChangeAspect="1"/>
          </p:cNvGrpSpPr>
          <p:nvPr/>
        </p:nvGrpSpPr>
        <p:grpSpPr bwMode="auto">
          <a:xfrm>
            <a:off x="0" y="0"/>
            <a:ext cx="9144000" cy="3571875"/>
            <a:chOff x="0" y="0"/>
            <a:chExt cx="5760" cy="2250"/>
          </a:xfrm>
        </p:grpSpPr>
        <p:sp>
          <p:nvSpPr>
            <p:cNvPr id="12" name="AutoShape 62"/>
            <p:cNvSpPr>
              <a:spLocks noChangeAspect="1" noChangeArrowheads="1" noTextEdit="1"/>
            </p:cNvSpPr>
            <p:nvPr/>
          </p:nvSpPr>
          <p:spPr bwMode="auto">
            <a:xfrm>
              <a:off x="0" y="0"/>
              <a:ext cx="5760" cy="2250"/>
            </a:xfrm>
            <a:prstGeom prst="rect">
              <a:avLst/>
            </a:prstGeom>
            <a:noFill/>
            <a:ln w="9525">
              <a:noFill/>
              <a:miter lim="800000"/>
              <a:headEnd/>
              <a:tailEnd/>
            </a:ln>
          </p:spPr>
          <p:txBody>
            <a:bodyPr/>
            <a:lstStyle/>
            <a:p>
              <a:endParaRPr lang="es-ES"/>
            </a:p>
          </p:txBody>
        </p:sp>
        <p:sp>
          <p:nvSpPr>
            <p:cNvPr id="13" name="Freeform 64"/>
            <p:cNvSpPr>
              <a:spLocks/>
            </p:cNvSpPr>
            <p:nvPr/>
          </p:nvSpPr>
          <p:spPr bwMode="auto">
            <a:xfrm>
              <a:off x="9" y="9"/>
              <a:ext cx="5740" cy="1955"/>
            </a:xfrm>
            <a:custGeom>
              <a:avLst/>
              <a:gdLst/>
              <a:ahLst/>
              <a:cxnLst>
                <a:cxn ang="0">
                  <a:pos x="0" y="0"/>
                </a:cxn>
                <a:cxn ang="0">
                  <a:pos x="1214" y="0"/>
                </a:cxn>
                <a:cxn ang="0">
                  <a:pos x="1214" y="52"/>
                </a:cxn>
                <a:cxn ang="0">
                  <a:pos x="384" y="216"/>
                </a:cxn>
                <a:cxn ang="0">
                  <a:pos x="0" y="452"/>
                </a:cxn>
                <a:cxn ang="0">
                  <a:pos x="0" y="0"/>
                </a:cxn>
              </a:cxnLst>
              <a:rect l="0" t="0" r="r" b="b"/>
              <a:pathLst>
                <a:path w="1214" h="452">
                  <a:moveTo>
                    <a:pt x="0" y="0"/>
                  </a:moveTo>
                  <a:lnTo>
                    <a:pt x="1214" y="0"/>
                  </a:lnTo>
                  <a:lnTo>
                    <a:pt x="1214" y="52"/>
                  </a:lnTo>
                  <a:lnTo>
                    <a:pt x="384" y="216"/>
                  </a:lnTo>
                  <a:lnTo>
                    <a:pt x="0" y="452"/>
                  </a:lnTo>
                  <a:lnTo>
                    <a:pt x="0" y="0"/>
                  </a:lnTo>
                  <a:close/>
                </a:path>
              </a:pathLst>
            </a:custGeom>
            <a:solidFill>
              <a:schemeClr val="bg1">
                <a:lumMod val="95000"/>
              </a:schemeClr>
            </a:solidFill>
            <a:ln w="9525">
              <a:noFill/>
              <a:round/>
              <a:headEnd/>
              <a:tailEnd/>
            </a:ln>
          </p:spPr>
          <p:txBody>
            <a:bodyPr/>
            <a:lstStyle/>
            <a:p>
              <a:pPr>
                <a:defRPr/>
              </a:pPr>
              <a:endParaRPr lang="es-ES"/>
            </a:p>
          </p:txBody>
        </p:sp>
        <p:sp>
          <p:nvSpPr>
            <p:cNvPr id="14" name="Freeform 65"/>
            <p:cNvSpPr>
              <a:spLocks/>
            </p:cNvSpPr>
            <p:nvPr/>
          </p:nvSpPr>
          <p:spPr bwMode="auto">
            <a:xfrm>
              <a:off x="9" y="9"/>
              <a:ext cx="5740" cy="2228"/>
            </a:xfrm>
            <a:custGeom>
              <a:avLst/>
              <a:gdLst/>
              <a:ahLst/>
              <a:cxnLst>
                <a:cxn ang="0">
                  <a:pos x="0" y="0"/>
                </a:cxn>
                <a:cxn ang="0">
                  <a:pos x="1214" y="0"/>
                </a:cxn>
                <a:cxn ang="0">
                  <a:pos x="1214" y="46"/>
                </a:cxn>
                <a:cxn ang="0">
                  <a:pos x="372" y="171"/>
                </a:cxn>
                <a:cxn ang="0">
                  <a:pos x="0" y="515"/>
                </a:cxn>
                <a:cxn ang="0">
                  <a:pos x="0" y="0"/>
                </a:cxn>
              </a:cxnLst>
              <a:rect l="0" t="0" r="r" b="b"/>
              <a:pathLst>
                <a:path w="1214" h="515">
                  <a:moveTo>
                    <a:pt x="0" y="0"/>
                  </a:moveTo>
                  <a:lnTo>
                    <a:pt x="1214" y="0"/>
                  </a:lnTo>
                  <a:lnTo>
                    <a:pt x="1214" y="46"/>
                  </a:lnTo>
                  <a:lnTo>
                    <a:pt x="372" y="171"/>
                  </a:lnTo>
                  <a:lnTo>
                    <a:pt x="0" y="515"/>
                  </a:lnTo>
                  <a:lnTo>
                    <a:pt x="0" y="0"/>
                  </a:lnTo>
                  <a:close/>
                </a:path>
              </a:pathLst>
            </a:custGeom>
            <a:solidFill>
              <a:schemeClr val="bg1">
                <a:lumMod val="85000"/>
              </a:schemeClr>
            </a:solidFill>
            <a:ln w="9525">
              <a:noFill/>
              <a:round/>
              <a:headEnd/>
              <a:tailEnd/>
            </a:ln>
          </p:spPr>
          <p:txBody>
            <a:bodyPr/>
            <a:lstStyle/>
            <a:p>
              <a:pPr>
                <a:defRPr/>
              </a:pPr>
              <a:endParaRPr lang="es-ES"/>
            </a:p>
          </p:txBody>
        </p:sp>
        <p:sp>
          <p:nvSpPr>
            <p:cNvPr id="15" name="Freeform 66"/>
            <p:cNvSpPr>
              <a:spLocks/>
            </p:cNvSpPr>
            <p:nvPr/>
          </p:nvSpPr>
          <p:spPr bwMode="auto">
            <a:xfrm>
              <a:off x="9" y="9"/>
              <a:ext cx="5740" cy="2228"/>
            </a:xfrm>
            <a:custGeom>
              <a:avLst/>
              <a:gdLst>
                <a:gd name="T0" fmla="*/ 0 w 1214"/>
                <a:gd name="T1" fmla="*/ 0 h 515"/>
                <a:gd name="T2" fmla="*/ 27140 w 1214"/>
                <a:gd name="T3" fmla="*/ 0 h 515"/>
                <a:gd name="T4" fmla="*/ 27140 w 1214"/>
                <a:gd name="T5" fmla="*/ 861 h 515"/>
                <a:gd name="T6" fmla="*/ 8317 w 1214"/>
                <a:gd name="T7" fmla="*/ 3201 h 515"/>
                <a:gd name="T8" fmla="*/ 0 w 1214"/>
                <a:gd name="T9" fmla="*/ 9639 h 515"/>
                <a:gd name="T10" fmla="*/ 0 w 1214"/>
                <a:gd name="T11" fmla="*/ 0 h 515"/>
                <a:gd name="T12" fmla="*/ 0 60000 65536"/>
                <a:gd name="T13" fmla="*/ 0 60000 65536"/>
                <a:gd name="T14" fmla="*/ 0 60000 65536"/>
                <a:gd name="T15" fmla="*/ 0 60000 65536"/>
                <a:gd name="T16" fmla="*/ 0 60000 65536"/>
                <a:gd name="T17" fmla="*/ 0 60000 65536"/>
                <a:gd name="T18" fmla="*/ 0 w 1214"/>
                <a:gd name="T19" fmla="*/ 0 h 515"/>
                <a:gd name="T20" fmla="*/ 1214 w 1214"/>
                <a:gd name="T21" fmla="*/ 515 h 515"/>
              </a:gdLst>
              <a:ahLst/>
              <a:cxnLst>
                <a:cxn ang="T12">
                  <a:pos x="T0" y="T1"/>
                </a:cxn>
                <a:cxn ang="T13">
                  <a:pos x="T2" y="T3"/>
                </a:cxn>
                <a:cxn ang="T14">
                  <a:pos x="T4" y="T5"/>
                </a:cxn>
                <a:cxn ang="T15">
                  <a:pos x="T6" y="T7"/>
                </a:cxn>
                <a:cxn ang="T16">
                  <a:pos x="T8" y="T9"/>
                </a:cxn>
                <a:cxn ang="T17">
                  <a:pos x="T10" y="T11"/>
                </a:cxn>
              </a:cxnLst>
              <a:rect l="T18" t="T19" r="T20" b="T21"/>
              <a:pathLst>
                <a:path w="1214" h="515">
                  <a:moveTo>
                    <a:pt x="0" y="0"/>
                  </a:moveTo>
                  <a:lnTo>
                    <a:pt x="1214" y="0"/>
                  </a:lnTo>
                  <a:lnTo>
                    <a:pt x="1214" y="46"/>
                  </a:lnTo>
                  <a:lnTo>
                    <a:pt x="372" y="171"/>
                  </a:lnTo>
                  <a:lnTo>
                    <a:pt x="0" y="515"/>
                  </a:lnTo>
                  <a:lnTo>
                    <a:pt x="0" y="0"/>
                  </a:lnTo>
                  <a:close/>
                </a:path>
              </a:pathLst>
            </a:custGeom>
            <a:noFill/>
            <a:ln w="0">
              <a:solidFill>
                <a:srgbClr val="FFFFFF"/>
              </a:solidFill>
              <a:round/>
              <a:headEnd/>
              <a:tailEnd/>
            </a:ln>
          </p:spPr>
          <p:txBody>
            <a:bodyPr/>
            <a:lstStyle/>
            <a:p>
              <a:endParaRPr lang="es-PE"/>
            </a:p>
          </p:txBody>
        </p:sp>
        <p:sp>
          <p:nvSpPr>
            <p:cNvPr id="16" name="Freeform 67"/>
            <p:cNvSpPr>
              <a:spLocks/>
            </p:cNvSpPr>
            <p:nvPr/>
          </p:nvSpPr>
          <p:spPr bwMode="auto">
            <a:xfrm>
              <a:off x="903" y="61"/>
              <a:ext cx="4846" cy="696"/>
            </a:xfrm>
            <a:custGeom>
              <a:avLst/>
              <a:gdLst/>
              <a:ahLst/>
              <a:cxnLst>
                <a:cxn ang="0">
                  <a:pos x="0" y="161"/>
                </a:cxn>
                <a:cxn ang="0">
                  <a:pos x="161" y="1"/>
                </a:cxn>
                <a:cxn ang="0">
                  <a:pos x="1025" y="0"/>
                </a:cxn>
                <a:cxn ang="0">
                  <a:pos x="1025" y="15"/>
                </a:cxn>
                <a:cxn ang="0">
                  <a:pos x="261" y="67"/>
                </a:cxn>
                <a:cxn ang="0">
                  <a:pos x="161" y="140"/>
                </a:cxn>
                <a:cxn ang="0">
                  <a:pos x="0" y="161"/>
                </a:cxn>
              </a:cxnLst>
              <a:rect l="0" t="0" r="r" b="b"/>
              <a:pathLst>
                <a:path w="1025" h="161">
                  <a:moveTo>
                    <a:pt x="0" y="161"/>
                  </a:moveTo>
                  <a:lnTo>
                    <a:pt x="161" y="1"/>
                  </a:lnTo>
                  <a:lnTo>
                    <a:pt x="1025" y="0"/>
                  </a:lnTo>
                  <a:lnTo>
                    <a:pt x="1025" y="15"/>
                  </a:lnTo>
                  <a:lnTo>
                    <a:pt x="261" y="67"/>
                  </a:lnTo>
                  <a:lnTo>
                    <a:pt x="161" y="140"/>
                  </a:lnTo>
                  <a:lnTo>
                    <a:pt x="0" y="161"/>
                  </a:lnTo>
                  <a:close/>
                </a:path>
              </a:pathLst>
            </a:custGeom>
            <a:solidFill>
              <a:schemeClr val="bg1">
                <a:lumMod val="75000"/>
              </a:schemeClr>
            </a:solidFill>
            <a:ln w="9525">
              <a:noFill/>
              <a:round/>
              <a:headEnd/>
              <a:tailEnd/>
            </a:ln>
          </p:spPr>
          <p:txBody>
            <a:bodyPr/>
            <a:lstStyle/>
            <a:p>
              <a:pPr>
                <a:defRPr/>
              </a:pPr>
              <a:endParaRPr lang="es-ES"/>
            </a:p>
          </p:txBody>
        </p:sp>
        <p:sp>
          <p:nvSpPr>
            <p:cNvPr id="17" name="Freeform 68"/>
            <p:cNvSpPr>
              <a:spLocks/>
            </p:cNvSpPr>
            <p:nvPr/>
          </p:nvSpPr>
          <p:spPr bwMode="auto">
            <a:xfrm>
              <a:off x="9" y="61"/>
              <a:ext cx="5740" cy="1514"/>
            </a:xfrm>
            <a:custGeom>
              <a:avLst/>
              <a:gdLst>
                <a:gd name="T0" fmla="*/ 27140 w 1214"/>
                <a:gd name="T1" fmla="*/ 0 h 350"/>
                <a:gd name="T2" fmla="*/ 7825 w 1214"/>
                <a:gd name="T3" fmla="*/ 0 h 350"/>
                <a:gd name="T4" fmla="*/ 0 w 1214"/>
                <a:gd name="T5" fmla="*/ 6549 h 350"/>
                <a:gd name="T6" fmla="*/ 0 60000 65536"/>
                <a:gd name="T7" fmla="*/ 0 60000 65536"/>
                <a:gd name="T8" fmla="*/ 0 60000 65536"/>
                <a:gd name="T9" fmla="*/ 0 w 1214"/>
                <a:gd name="T10" fmla="*/ 0 h 350"/>
                <a:gd name="T11" fmla="*/ 1214 w 1214"/>
                <a:gd name="T12" fmla="*/ 350 h 350"/>
              </a:gdLst>
              <a:ahLst/>
              <a:cxnLst>
                <a:cxn ang="T6">
                  <a:pos x="T0" y="T1"/>
                </a:cxn>
                <a:cxn ang="T7">
                  <a:pos x="T2" y="T3"/>
                </a:cxn>
                <a:cxn ang="T8">
                  <a:pos x="T4" y="T5"/>
                </a:cxn>
              </a:cxnLst>
              <a:rect l="T9" t="T10" r="T11" b="T12"/>
              <a:pathLst>
                <a:path w="1214" h="350">
                  <a:moveTo>
                    <a:pt x="1214" y="0"/>
                  </a:moveTo>
                  <a:lnTo>
                    <a:pt x="350" y="0"/>
                  </a:lnTo>
                  <a:lnTo>
                    <a:pt x="0" y="350"/>
                  </a:lnTo>
                </a:path>
              </a:pathLst>
            </a:custGeom>
            <a:noFill/>
            <a:ln w="0">
              <a:solidFill>
                <a:srgbClr val="FFFFFF"/>
              </a:solidFill>
              <a:round/>
              <a:headEnd/>
              <a:tailEnd/>
            </a:ln>
          </p:spPr>
          <p:txBody>
            <a:bodyPr/>
            <a:lstStyle/>
            <a:p>
              <a:endParaRPr lang="es-PE"/>
            </a:p>
          </p:txBody>
        </p:sp>
        <p:sp>
          <p:nvSpPr>
            <p:cNvPr id="18" name="Freeform 69"/>
            <p:cNvSpPr>
              <a:spLocks/>
            </p:cNvSpPr>
            <p:nvPr/>
          </p:nvSpPr>
          <p:spPr bwMode="auto">
            <a:xfrm>
              <a:off x="9" y="125"/>
              <a:ext cx="5740" cy="1627"/>
            </a:xfrm>
            <a:custGeom>
              <a:avLst/>
              <a:gdLst>
                <a:gd name="T0" fmla="*/ 0 w 1214"/>
                <a:gd name="T1" fmla="*/ 7040 h 376"/>
                <a:gd name="T2" fmla="*/ 10014 w 1214"/>
                <a:gd name="T3" fmla="*/ 991 h 376"/>
                <a:gd name="T4" fmla="*/ 27140 w 1214"/>
                <a:gd name="T5" fmla="*/ 0 h 376"/>
                <a:gd name="T6" fmla="*/ 0 60000 65536"/>
                <a:gd name="T7" fmla="*/ 0 60000 65536"/>
                <a:gd name="T8" fmla="*/ 0 60000 65536"/>
                <a:gd name="T9" fmla="*/ 0 w 1214"/>
                <a:gd name="T10" fmla="*/ 0 h 376"/>
                <a:gd name="T11" fmla="*/ 1214 w 1214"/>
                <a:gd name="T12" fmla="*/ 376 h 376"/>
              </a:gdLst>
              <a:ahLst/>
              <a:cxnLst>
                <a:cxn ang="T6">
                  <a:pos x="T0" y="T1"/>
                </a:cxn>
                <a:cxn ang="T7">
                  <a:pos x="T2" y="T3"/>
                </a:cxn>
                <a:cxn ang="T8">
                  <a:pos x="T4" y="T5"/>
                </a:cxn>
              </a:cxnLst>
              <a:rect l="T9" t="T10" r="T11" b="T12"/>
              <a:pathLst>
                <a:path w="1214" h="376">
                  <a:moveTo>
                    <a:pt x="0" y="376"/>
                  </a:moveTo>
                  <a:lnTo>
                    <a:pt x="448" y="53"/>
                  </a:lnTo>
                  <a:lnTo>
                    <a:pt x="1214" y="0"/>
                  </a:lnTo>
                </a:path>
              </a:pathLst>
            </a:custGeom>
            <a:noFill/>
            <a:ln w="0">
              <a:solidFill>
                <a:srgbClr val="FFFFFF"/>
              </a:solidFill>
              <a:round/>
              <a:headEnd/>
              <a:tailEnd/>
            </a:ln>
          </p:spPr>
          <p:txBody>
            <a:bodyPr/>
            <a:lstStyle/>
            <a:p>
              <a:endParaRPr lang="es-PE"/>
            </a:p>
          </p:txBody>
        </p:sp>
        <p:sp>
          <p:nvSpPr>
            <p:cNvPr id="19" name="Freeform 70"/>
            <p:cNvSpPr>
              <a:spLocks/>
            </p:cNvSpPr>
            <p:nvPr/>
          </p:nvSpPr>
          <p:spPr bwMode="auto">
            <a:xfrm>
              <a:off x="9" y="177"/>
              <a:ext cx="5740" cy="1787"/>
            </a:xfrm>
            <a:custGeom>
              <a:avLst/>
              <a:gdLst>
                <a:gd name="T0" fmla="*/ 0 w 1214"/>
                <a:gd name="T1" fmla="*/ 7732 h 413"/>
                <a:gd name="T2" fmla="*/ 2435 w 1214"/>
                <a:gd name="T3" fmla="*/ 2713 h 413"/>
                <a:gd name="T4" fmla="*/ 27140 w 1214"/>
                <a:gd name="T5" fmla="*/ 0 h 413"/>
                <a:gd name="T6" fmla="*/ 0 60000 65536"/>
                <a:gd name="T7" fmla="*/ 0 60000 65536"/>
                <a:gd name="T8" fmla="*/ 0 60000 65536"/>
                <a:gd name="T9" fmla="*/ 0 w 1214"/>
                <a:gd name="T10" fmla="*/ 0 h 413"/>
                <a:gd name="T11" fmla="*/ 1214 w 1214"/>
                <a:gd name="T12" fmla="*/ 413 h 413"/>
              </a:gdLst>
              <a:ahLst/>
              <a:cxnLst>
                <a:cxn ang="T6">
                  <a:pos x="T0" y="T1"/>
                </a:cxn>
                <a:cxn ang="T7">
                  <a:pos x="T2" y="T3"/>
                </a:cxn>
                <a:cxn ang="T8">
                  <a:pos x="T4" y="T5"/>
                </a:cxn>
              </a:cxnLst>
              <a:rect l="T9" t="T10" r="T11" b="T12"/>
              <a:pathLst>
                <a:path w="1214" h="413">
                  <a:moveTo>
                    <a:pt x="0" y="413"/>
                  </a:moveTo>
                  <a:lnTo>
                    <a:pt x="109" y="145"/>
                  </a:lnTo>
                  <a:lnTo>
                    <a:pt x="1214" y="0"/>
                  </a:lnTo>
                </a:path>
              </a:pathLst>
            </a:custGeom>
            <a:noFill/>
            <a:ln w="0">
              <a:solidFill>
                <a:srgbClr val="FFFFFF"/>
              </a:solidFill>
              <a:round/>
              <a:headEnd/>
              <a:tailEnd/>
            </a:ln>
          </p:spPr>
          <p:txBody>
            <a:bodyPr/>
            <a:lstStyle/>
            <a:p>
              <a:endParaRPr lang="es-PE"/>
            </a:p>
          </p:txBody>
        </p:sp>
      </p:grpSp>
      <p:grpSp>
        <p:nvGrpSpPr>
          <p:cNvPr id="3" name="10 Grupo"/>
          <p:cNvGrpSpPr>
            <a:grpSpLocks/>
          </p:cNvGrpSpPr>
          <p:nvPr/>
        </p:nvGrpSpPr>
        <p:grpSpPr bwMode="auto">
          <a:xfrm>
            <a:off x="179388" y="119063"/>
            <a:ext cx="8713787" cy="828675"/>
            <a:chOff x="179512" y="118855"/>
            <a:chExt cx="8712968" cy="828772"/>
          </a:xfrm>
          <a:noFill/>
        </p:grpSpPr>
        <p:graphicFrame>
          <p:nvGraphicFramePr>
            <p:cNvPr id="21" name="11 Objeto"/>
            <p:cNvGraphicFramePr>
              <a:graphicFrameLocks noChangeAspect="1"/>
            </p:cNvGraphicFramePr>
            <p:nvPr/>
          </p:nvGraphicFramePr>
          <p:xfrm>
            <a:off x="179512" y="118855"/>
            <a:ext cx="720080" cy="828772"/>
          </p:xfrm>
          <a:graphic>
            <a:graphicData uri="http://schemas.openxmlformats.org/presentationml/2006/ole">
              <mc:AlternateContent xmlns:mc="http://schemas.openxmlformats.org/markup-compatibility/2006">
                <mc:Choice xmlns:v="urn:schemas-microsoft-com:vml" Requires="v">
                  <p:oleObj spid="_x0000_s123942" r:id="rId3" imgW="2663848" imgH="3592373" progId="">
                    <p:embed/>
                  </p:oleObj>
                </mc:Choice>
                <mc:Fallback>
                  <p:oleObj r:id="rId3" imgW="2663848" imgH="3592373" progId="">
                    <p:embed/>
                    <p:pic>
                      <p:nvPicPr>
                        <p:cNvPr id="0" name="Picture 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8855"/>
                          <a:ext cx="720080" cy="828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21 Rectángulo"/>
            <p:cNvSpPr/>
            <p:nvPr/>
          </p:nvSpPr>
          <p:spPr>
            <a:xfrm>
              <a:off x="900169" y="279211"/>
              <a:ext cx="3041364" cy="339765"/>
            </a:xfrm>
            <a:prstGeom prst="rect">
              <a:avLst/>
            </a:prstGeom>
            <a:grpFill/>
          </p:spPr>
          <p:txBody>
            <a:bodyPr>
              <a:spAutoFit/>
            </a:bodyPr>
            <a:lstStyle/>
            <a:p>
              <a:pPr algn="l">
                <a:spcBef>
                  <a:spcPct val="50000"/>
                </a:spcBef>
                <a:defRPr/>
              </a:pPr>
              <a:r>
                <a:rPr lang="es-ES_tradnl" sz="1600" b="1" i="1" dirty="0">
                  <a:latin typeface="+mj-lt"/>
                </a:rPr>
                <a:t>DIBUJO EN INGENIERIA I</a:t>
              </a:r>
            </a:p>
          </p:txBody>
        </p:sp>
        <p:sp>
          <p:nvSpPr>
            <p:cNvPr id="23" name="22 Rectángulo"/>
            <p:cNvSpPr/>
            <p:nvPr/>
          </p:nvSpPr>
          <p:spPr>
            <a:xfrm>
              <a:off x="7884513" y="279211"/>
              <a:ext cx="1007967" cy="277031"/>
            </a:xfrm>
            <a:prstGeom prst="rect">
              <a:avLst/>
            </a:prstGeom>
            <a:grpFill/>
          </p:spPr>
          <p:txBody>
            <a:bodyPr>
              <a:spAutoFit/>
            </a:bodyPr>
            <a:lstStyle/>
            <a:p>
              <a:pPr algn="l">
                <a:spcBef>
                  <a:spcPct val="50000"/>
                </a:spcBef>
                <a:defRPr/>
              </a:pPr>
              <a:r>
                <a:rPr lang="es-ES" sz="1200" b="1" i="1" dirty="0"/>
                <a:t>CLASE  </a:t>
              </a:r>
              <a:r>
                <a:rPr lang="es-ES" sz="1200" b="1" i="1" dirty="0" smtClean="0"/>
                <a:t>6</a:t>
              </a:r>
              <a:endParaRPr lang="es-ES_tradnl" sz="1200" b="1" i="1" dirty="0">
                <a:latin typeface="+mj-lt"/>
              </a:endParaRPr>
            </a:p>
          </p:txBody>
        </p:sp>
      </p:grpSp>
      <p:sp>
        <p:nvSpPr>
          <p:cNvPr id="26" name="25 Rectángulo"/>
          <p:cNvSpPr/>
          <p:nvPr/>
        </p:nvSpPr>
        <p:spPr>
          <a:xfrm>
            <a:off x="7143768" y="476672"/>
            <a:ext cx="1467068" cy="276999"/>
          </a:xfrm>
          <a:prstGeom prst="rect">
            <a:avLst/>
          </a:prstGeom>
        </p:spPr>
        <p:txBody>
          <a:bodyPr wrap="none">
            <a:spAutoFit/>
          </a:bodyPr>
          <a:lstStyle/>
          <a:p>
            <a:pPr>
              <a:spcBef>
                <a:spcPct val="50000"/>
              </a:spcBef>
              <a:defRPr/>
            </a:pPr>
            <a:r>
              <a:rPr lang="es-ES_tradnl" sz="1200" b="1" i="1" dirty="0" smtClean="0"/>
              <a:t>PROYECCIONES</a:t>
            </a:r>
            <a:r>
              <a:rPr lang="es-ES" sz="1200" b="1" i="1" dirty="0" smtClean="0"/>
              <a:t>.</a:t>
            </a:r>
            <a:endParaRPr lang="es-ES" sz="1200" b="1" i="1" dirty="0"/>
          </a:p>
        </p:txBody>
      </p:sp>
      <p:sp>
        <p:nvSpPr>
          <p:cNvPr id="4" name="3 Rectángulo"/>
          <p:cNvSpPr/>
          <p:nvPr/>
        </p:nvSpPr>
        <p:spPr>
          <a:xfrm>
            <a:off x="665290" y="3506085"/>
            <a:ext cx="1440000" cy="14400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1" name="60 Rectángulo"/>
          <p:cNvSpPr/>
          <p:nvPr/>
        </p:nvSpPr>
        <p:spPr>
          <a:xfrm>
            <a:off x="5552295" y="3554394"/>
            <a:ext cx="1440000" cy="1440000"/>
          </a:xfrm>
          <a:prstGeom prst="rect">
            <a:avLst/>
          </a:prstGeom>
          <a:no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7 Forma libre"/>
          <p:cNvSpPr/>
          <p:nvPr/>
        </p:nvSpPr>
        <p:spPr>
          <a:xfrm>
            <a:off x="5547715" y="3549317"/>
            <a:ext cx="1449159" cy="1461031"/>
          </a:xfrm>
          <a:custGeom>
            <a:avLst/>
            <a:gdLst>
              <a:gd name="connsiteX0" fmla="*/ 0 w 1446028"/>
              <a:gd name="connsiteY0" fmla="*/ 10633 h 1456660"/>
              <a:gd name="connsiteX1" fmla="*/ 744279 w 1446028"/>
              <a:gd name="connsiteY1" fmla="*/ 0 h 1456660"/>
              <a:gd name="connsiteX2" fmla="*/ 754912 w 1446028"/>
              <a:gd name="connsiteY2" fmla="*/ 733647 h 1456660"/>
              <a:gd name="connsiteX3" fmla="*/ 1446028 w 1446028"/>
              <a:gd name="connsiteY3" fmla="*/ 733647 h 1456660"/>
              <a:gd name="connsiteX4" fmla="*/ 1435395 w 1446028"/>
              <a:gd name="connsiteY4" fmla="*/ 1446028 h 1456660"/>
              <a:gd name="connsiteX5" fmla="*/ 0 w 1446028"/>
              <a:gd name="connsiteY5" fmla="*/ 1456660 h 1456660"/>
              <a:gd name="connsiteX6" fmla="*/ 0 w 1446028"/>
              <a:gd name="connsiteY6" fmla="*/ 10633 h 1456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028" h="1456660">
                <a:moveTo>
                  <a:pt x="0" y="10633"/>
                </a:moveTo>
                <a:lnTo>
                  <a:pt x="744279" y="0"/>
                </a:lnTo>
                <a:lnTo>
                  <a:pt x="754912" y="733647"/>
                </a:lnTo>
                <a:lnTo>
                  <a:pt x="1446028" y="733647"/>
                </a:lnTo>
                <a:lnTo>
                  <a:pt x="1435395" y="1446028"/>
                </a:lnTo>
                <a:lnTo>
                  <a:pt x="0" y="1456660"/>
                </a:lnTo>
                <a:lnTo>
                  <a:pt x="0" y="10633"/>
                </a:lnTo>
                <a:close/>
              </a:path>
            </a:pathLst>
          </a:custGeom>
          <a:solidFill>
            <a:srgbClr val="EE8A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6" name="75 Rectángulo"/>
          <p:cNvSpPr/>
          <p:nvPr/>
        </p:nvSpPr>
        <p:spPr>
          <a:xfrm>
            <a:off x="8677230" y="4686950"/>
            <a:ext cx="279244" cy="276999"/>
          </a:xfrm>
          <a:prstGeom prst="rect">
            <a:avLst/>
          </a:prstGeom>
        </p:spPr>
        <p:txBody>
          <a:bodyPr wrap="none">
            <a:spAutoFit/>
          </a:bodyPr>
          <a:lstStyle/>
          <a:p>
            <a:pPr>
              <a:spcBef>
                <a:spcPct val="50000"/>
              </a:spcBef>
              <a:defRPr/>
            </a:pPr>
            <a:r>
              <a:rPr lang="es-ES" sz="1200" b="1" i="1" smtClean="0"/>
              <a:t>F</a:t>
            </a:r>
            <a:endParaRPr lang="es-ES" sz="1200" b="1" i="1" dirty="0"/>
          </a:p>
        </p:txBody>
      </p:sp>
      <p:sp>
        <p:nvSpPr>
          <p:cNvPr id="77" name="76 Rectángulo"/>
          <p:cNvSpPr/>
          <p:nvPr/>
        </p:nvSpPr>
        <p:spPr>
          <a:xfrm>
            <a:off x="8677230" y="3056693"/>
            <a:ext cx="287258" cy="276999"/>
          </a:xfrm>
          <a:prstGeom prst="rect">
            <a:avLst/>
          </a:prstGeom>
        </p:spPr>
        <p:txBody>
          <a:bodyPr wrap="none">
            <a:spAutoFit/>
          </a:bodyPr>
          <a:lstStyle/>
          <a:p>
            <a:pPr>
              <a:spcBef>
                <a:spcPct val="50000"/>
              </a:spcBef>
              <a:defRPr/>
            </a:pPr>
            <a:r>
              <a:rPr lang="es-ES" sz="1200" b="1" i="1" smtClean="0"/>
              <a:t>S</a:t>
            </a:r>
            <a:endParaRPr lang="es-ES" sz="1200" b="1" i="1" dirty="0"/>
          </a:p>
        </p:txBody>
      </p:sp>
      <p:sp>
        <p:nvSpPr>
          <p:cNvPr id="78" name="77 Rectángulo"/>
          <p:cNvSpPr/>
          <p:nvPr/>
        </p:nvSpPr>
        <p:spPr>
          <a:xfrm>
            <a:off x="5134064" y="4686950"/>
            <a:ext cx="363048" cy="276999"/>
          </a:xfrm>
          <a:prstGeom prst="rect">
            <a:avLst/>
          </a:prstGeom>
        </p:spPr>
        <p:txBody>
          <a:bodyPr wrap="none">
            <a:spAutoFit/>
          </a:bodyPr>
          <a:lstStyle/>
          <a:p>
            <a:pPr>
              <a:spcBef>
                <a:spcPct val="50000"/>
              </a:spcBef>
              <a:defRPr/>
            </a:pPr>
            <a:r>
              <a:rPr lang="es-ES" sz="1200" b="1" i="1" smtClean="0"/>
              <a:t>L I</a:t>
            </a:r>
            <a:endParaRPr lang="es-ES" sz="1200" b="1" i="1" dirty="0"/>
          </a:p>
        </p:txBody>
      </p:sp>
      <p:sp>
        <p:nvSpPr>
          <p:cNvPr id="79" name="78 Rectángulo"/>
          <p:cNvSpPr/>
          <p:nvPr/>
        </p:nvSpPr>
        <p:spPr>
          <a:xfrm>
            <a:off x="258163" y="6339092"/>
            <a:ext cx="287258" cy="276999"/>
          </a:xfrm>
          <a:prstGeom prst="rect">
            <a:avLst/>
          </a:prstGeom>
        </p:spPr>
        <p:txBody>
          <a:bodyPr wrap="none">
            <a:spAutoFit/>
          </a:bodyPr>
          <a:lstStyle/>
          <a:p>
            <a:pPr>
              <a:spcBef>
                <a:spcPct val="50000"/>
              </a:spcBef>
              <a:defRPr/>
            </a:pPr>
            <a:r>
              <a:rPr lang="es-ES" sz="1200" b="1" i="1" smtClean="0"/>
              <a:t>S</a:t>
            </a:r>
            <a:endParaRPr lang="es-ES" sz="1200" b="1" i="1" dirty="0"/>
          </a:p>
        </p:txBody>
      </p:sp>
      <p:sp>
        <p:nvSpPr>
          <p:cNvPr id="80" name="79 Rectángulo"/>
          <p:cNvSpPr/>
          <p:nvPr/>
        </p:nvSpPr>
        <p:spPr>
          <a:xfrm>
            <a:off x="251520" y="4669086"/>
            <a:ext cx="279244" cy="276999"/>
          </a:xfrm>
          <a:prstGeom prst="rect">
            <a:avLst/>
          </a:prstGeom>
        </p:spPr>
        <p:txBody>
          <a:bodyPr wrap="none">
            <a:spAutoFit/>
          </a:bodyPr>
          <a:lstStyle/>
          <a:p>
            <a:pPr>
              <a:spcBef>
                <a:spcPct val="50000"/>
              </a:spcBef>
              <a:defRPr/>
            </a:pPr>
            <a:r>
              <a:rPr lang="es-ES" sz="1200" b="1" i="1" smtClean="0"/>
              <a:t>F</a:t>
            </a:r>
            <a:endParaRPr lang="es-ES" sz="1200" b="1" i="1" dirty="0"/>
          </a:p>
        </p:txBody>
      </p:sp>
      <p:sp>
        <p:nvSpPr>
          <p:cNvPr id="81" name="80 Rectángulo"/>
          <p:cNvSpPr/>
          <p:nvPr/>
        </p:nvSpPr>
        <p:spPr>
          <a:xfrm>
            <a:off x="3858563" y="4642823"/>
            <a:ext cx="363048" cy="276999"/>
          </a:xfrm>
          <a:prstGeom prst="rect">
            <a:avLst/>
          </a:prstGeom>
        </p:spPr>
        <p:txBody>
          <a:bodyPr wrap="none">
            <a:spAutoFit/>
          </a:bodyPr>
          <a:lstStyle/>
          <a:p>
            <a:pPr>
              <a:spcBef>
                <a:spcPct val="50000"/>
              </a:spcBef>
              <a:defRPr/>
            </a:pPr>
            <a:r>
              <a:rPr lang="es-ES" sz="1200" b="1" i="1" smtClean="0"/>
              <a:t>L I</a:t>
            </a:r>
            <a:endParaRPr lang="es-ES" sz="1200" b="1" i="1" dirty="0"/>
          </a:p>
        </p:txBody>
      </p:sp>
      <p:pic>
        <p:nvPicPr>
          <p:cNvPr id="43" name="Picture 2">
            <a:hlinkClick r:id="rId5" action="ppaction://hlinksldjump"/>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7003" t="1229" r="2322" b="68667"/>
          <a:stretch/>
        </p:blipFill>
        <p:spPr bwMode="auto">
          <a:xfrm>
            <a:off x="3563888" y="836712"/>
            <a:ext cx="1983827" cy="213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 name="81 Flecha derecha"/>
          <p:cNvSpPr/>
          <p:nvPr/>
        </p:nvSpPr>
        <p:spPr>
          <a:xfrm rot="1969643" flipH="1">
            <a:off x="5158793" y="2691536"/>
            <a:ext cx="264605" cy="189687"/>
          </a:xfrm>
          <a:prstGeom prst="rightArrow">
            <a:avLst>
              <a:gd name="adj1" fmla="val 50000"/>
              <a:gd name="adj2" fmla="val 726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5 Rectángulo"/>
          <p:cNvSpPr/>
          <p:nvPr/>
        </p:nvSpPr>
        <p:spPr>
          <a:xfrm>
            <a:off x="6264343" y="3549317"/>
            <a:ext cx="734949" cy="743155"/>
          </a:xfrm>
          <a:prstGeom prst="rect">
            <a:avLst/>
          </a:prstGeom>
          <a:solidFill>
            <a:srgbClr val="EE8A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9" name="8 Conector recto"/>
          <p:cNvCxnSpPr>
            <a:endCxn id="4" idx="0"/>
          </p:cNvCxnSpPr>
          <p:nvPr/>
        </p:nvCxnSpPr>
        <p:spPr>
          <a:xfrm flipH="1" flipV="1">
            <a:off x="1385290" y="3506085"/>
            <a:ext cx="160" cy="144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23 Conector recto"/>
          <p:cNvCxnSpPr>
            <a:endCxn id="4" idx="3"/>
          </p:cNvCxnSpPr>
          <p:nvPr/>
        </p:nvCxnSpPr>
        <p:spPr>
          <a:xfrm flipV="1">
            <a:off x="665290" y="4226085"/>
            <a:ext cx="1440000" cy="18078"/>
          </a:xfrm>
          <a:prstGeom prst="line">
            <a:avLst/>
          </a:prstGeom>
        </p:spPr>
        <p:style>
          <a:lnRef idx="1">
            <a:schemeClr val="accent1"/>
          </a:lnRef>
          <a:fillRef idx="0">
            <a:schemeClr val="accent1"/>
          </a:fillRef>
          <a:effectRef idx="0">
            <a:schemeClr val="accent1"/>
          </a:effectRef>
          <a:fontRef idx="minor">
            <a:schemeClr val="tx1"/>
          </a:fontRef>
        </p:style>
      </p:cxnSp>
      <p:sp>
        <p:nvSpPr>
          <p:cNvPr id="27" name="26 Forma libre"/>
          <p:cNvSpPr/>
          <p:nvPr/>
        </p:nvSpPr>
        <p:spPr>
          <a:xfrm>
            <a:off x="665290" y="3505200"/>
            <a:ext cx="1439735" cy="1442519"/>
          </a:xfrm>
          <a:custGeom>
            <a:avLst/>
            <a:gdLst>
              <a:gd name="connsiteX0" fmla="*/ 1438275 w 1438275"/>
              <a:gd name="connsiteY0" fmla="*/ 0 h 1438275"/>
              <a:gd name="connsiteX1" fmla="*/ 714375 w 1438275"/>
              <a:gd name="connsiteY1" fmla="*/ 0 h 1438275"/>
              <a:gd name="connsiteX2" fmla="*/ 714375 w 1438275"/>
              <a:gd name="connsiteY2" fmla="*/ 733425 h 1438275"/>
              <a:gd name="connsiteX3" fmla="*/ 9525 w 1438275"/>
              <a:gd name="connsiteY3" fmla="*/ 733425 h 1438275"/>
              <a:gd name="connsiteX4" fmla="*/ 0 w 1438275"/>
              <a:gd name="connsiteY4" fmla="*/ 1428750 h 1438275"/>
              <a:gd name="connsiteX5" fmla="*/ 1428750 w 1438275"/>
              <a:gd name="connsiteY5" fmla="*/ 1438275 h 1438275"/>
              <a:gd name="connsiteX6" fmla="*/ 1438275 w 1438275"/>
              <a:gd name="connsiteY6" fmla="*/ 0 h 143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275" h="1438275">
                <a:moveTo>
                  <a:pt x="1438275" y="0"/>
                </a:moveTo>
                <a:lnTo>
                  <a:pt x="714375" y="0"/>
                </a:lnTo>
                <a:lnTo>
                  <a:pt x="714375" y="733425"/>
                </a:lnTo>
                <a:lnTo>
                  <a:pt x="9525" y="733425"/>
                </a:lnTo>
                <a:lnTo>
                  <a:pt x="0" y="1428750"/>
                </a:lnTo>
                <a:lnTo>
                  <a:pt x="1428750" y="1438275"/>
                </a:lnTo>
                <a:lnTo>
                  <a:pt x="1438275" y="0"/>
                </a:lnTo>
                <a:close/>
              </a:path>
            </a:pathLst>
          </a:cu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8" name="27 Rectángulo"/>
          <p:cNvSpPr/>
          <p:nvPr/>
        </p:nvSpPr>
        <p:spPr>
          <a:xfrm>
            <a:off x="665290" y="3502841"/>
            <a:ext cx="719867" cy="741322"/>
          </a:xfrm>
          <a:prstGeom prst="rect">
            <a:avLst/>
          </a:pr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5" name="54 Rectángulo"/>
          <p:cNvSpPr/>
          <p:nvPr/>
        </p:nvSpPr>
        <p:spPr>
          <a:xfrm>
            <a:off x="665290" y="5153571"/>
            <a:ext cx="1440000" cy="1440000"/>
          </a:xfrm>
          <a:prstGeom prst="rect">
            <a:avLst/>
          </a:prstGeom>
          <a:solidFill>
            <a:srgbClr val="8E82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3" name="82 Rectángulo"/>
          <p:cNvSpPr/>
          <p:nvPr/>
        </p:nvSpPr>
        <p:spPr>
          <a:xfrm>
            <a:off x="665290" y="5852249"/>
            <a:ext cx="719867" cy="741322"/>
          </a:xfrm>
          <a:prstGeom prst="rect">
            <a:avLst/>
          </a:prstGeom>
          <a:solidFill>
            <a:srgbClr val="8E82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4" name="83 Rectángulo"/>
          <p:cNvSpPr/>
          <p:nvPr/>
        </p:nvSpPr>
        <p:spPr>
          <a:xfrm>
            <a:off x="2381805" y="3520436"/>
            <a:ext cx="1440000" cy="1440000"/>
          </a:xfrm>
          <a:prstGeom prst="rect">
            <a:avLst/>
          </a:prstGeom>
          <a:no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5" name="84 Forma libre"/>
          <p:cNvSpPr/>
          <p:nvPr/>
        </p:nvSpPr>
        <p:spPr>
          <a:xfrm>
            <a:off x="2377225" y="3515359"/>
            <a:ext cx="1449159" cy="1461031"/>
          </a:xfrm>
          <a:custGeom>
            <a:avLst/>
            <a:gdLst>
              <a:gd name="connsiteX0" fmla="*/ 0 w 1446028"/>
              <a:gd name="connsiteY0" fmla="*/ 10633 h 1456660"/>
              <a:gd name="connsiteX1" fmla="*/ 744279 w 1446028"/>
              <a:gd name="connsiteY1" fmla="*/ 0 h 1456660"/>
              <a:gd name="connsiteX2" fmla="*/ 754912 w 1446028"/>
              <a:gd name="connsiteY2" fmla="*/ 733647 h 1456660"/>
              <a:gd name="connsiteX3" fmla="*/ 1446028 w 1446028"/>
              <a:gd name="connsiteY3" fmla="*/ 733647 h 1456660"/>
              <a:gd name="connsiteX4" fmla="*/ 1435395 w 1446028"/>
              <a:gd name="connsiteY4" fmla="*/ 1446028 h 1456660"/>
              <a:gd name="connsiteX5" fmla="*/ 0 w 1446028"/>
              <a:gd name="connsiteY5" fmla="*/ 1456660 h 1456660"/>
              <a:gd name="connsiteX6" fmla="*/ 0 w 1446028"/>
              <a:gd name="connsiteY6" fmla="*/ 10633 h 1456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028" h="1456660">
                <a:moveTo>
                  <a:pt x="0" y="10633"/>
                </a:moveTo>
                <a:lnTo>
                  <a:pt x="744279" y="0"/>
                </a:lnTo>
                <a:lnTo>
                  <a:pt x="754912" y="733647"/>
                </a:lnTo>
                <a:lnTo>
                  <a:pt x="1446028" y="733647"/>
                </a:lnTo>
                <a:lnTo>
                  <a:pt x="1435395" y="1446028"/>
                </a:lnTo>
                <a:lnTo>
                  <a:pt x="0" y="1456660"/>
                </a:lnTo>
                <a:lnTo>
                  <a:pt x="0" y="10633"/>
                </a:lnTo>
                <a:close/>
              </a:path>
            </a:pathLst>
          </a:custGeom>
          <a:solidFill>
            <a:srgbClr val="EE8A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6" name="85 Rectángulo"/>
          <p:cNvSpPr/>
          <p:nvPr/>
        </p:nvSpPr>
        <p:spPr>
          <a:xfrm>
            <a:off x="3093853" y="3515359"/>
            <a:ext cx="734949" cy="743155"/>
          </a:xfrm>
          <a:prstGeom prst="rect">
            <a:avLst/>
          </a:prstGeom>
          <a:solidFill>
            <a:srgbClr val="EE8A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7" name="86 Rectángulo"/>
          <p:cNvSpPr/>
          <p:nvPr/>
        </p:nvSpPr>
        <p:spPr>
          <a:xfrm>
            <a:off x="7188858" y="3553507"/>
            <a:ext cx="1440000" cy="144000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88" name="87 Conector recto"/>
          <p:cNvCxnSpPr>
            <a:endCxn id="87" idx="0"/>
          </p:cNvCxnSpPr>
          <p:nvPr/>
        </p:nvCxnSpPr>
        <p:spPr>
          <a:xfrm flipH="1" flipV="1">
            <a:off x="7908858" y="3553507"/>
            <a:ext cx="160" cy="1440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88 Conector recto"/>
          <p:cNvCxnSpPr>
            <a:endCxn id="87" idx="3"/>
          </p:cNvCxnSpPr>
          <p:nvPr/>
        </p:nvCxnSpPr>
        <p:spPr>
          <a:xfrm flipV="1">
            <a:off x="7188858" y="4273507"/>
            <a:ext cx="1440000" cy="18078"/>
          </a:xfrm>
          <a:prstGeom prst="line">
            <a:avLst/>
          </a:prstGeom>
        </p:spPr>
        <p:style>
          <a:lnRef idx="1">
            <a:schemeClr val="accent1"/>
          </a:lnRef>
          <a:fillRef idx="0">
            <a:schemeClr val="accent1"/>
          </a:fillRef>
          <a:effectRef idx="0">
            <a:schemeClr val="accent1"/>
          </a:effectRef>
          <a:fontRef idx="minor">
            <a:schemeClr val="tx1"/>
          </a:fontRef>
        </p:style>
      </p:cxnSp>
      <p:sp>
        <p:nvSpPr>
          <p:cNvPr id="90" name="89 Forma libre"/>
          <p:cNvSpPr/>
          <p:nvPr/>
        </p:nvSpPr>
        <p:spPr>
          <a:xfrm>
            <a:off x="7188858" y="3552622"/>
            <a:ext cx="1439735" cy="1442519"/>
          </a:xfrm>
          <a:custGeom>
            <a:avLst/>
            <a:gdLst>
              <a:gd name="connsiteX0" fmla="*/ 1438275 w 1438275"/>
              <a:gd name="connsiteY0" fmla="*/ 0 h 1438275"/>
              <a:gd name="connsiteX1" fmla="*/ 714375 w 1438275"/>
              <a:gd name="connsiteY1" fmla="*/ 0 h 1438275"/>
              <a:gd name="connsiteX2" fmla="*/ 714375 w 1438275"/>
              <a:gd name="connsiteY2" fmla="*/ 733425 h 1438275"/>
              <a:gd name="connsiteX3" fmla="*/ 9525 w 1438275"/>
              <a:gd name="connsiteY3" fmla="*/ 733425 h 1438275"/>
              <a:gd name="connsiteX4" fmla="*/ 0 w 1438275"/>
              <a:gd name="connsiteY4" fmla="*/ 1428750 h 1438275"/>
              <a:gd name="connsiteX5" fmla="*/ 1428750 w 1438275"/>
              <a:gd name="connsiteY5" fmla="*/ 1438275 h 1438275"/>
              <a:gd name="connsiteX6" fmla="*/ 1438275 w 1438275"/>
              <a:gd name="connsiteY6" fmla="*/ 0 h 143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38275" h="1438275">
                <a:moveTo>
                  <a:pt x="1438275" y="0"/>
                </a:moveTo>
                <a:lnTo>
                  <a:pt x="714375" y="0"/>
                </a:lnTo>
                <a:lnTo>
                  <a:pt x="714375" y="733425"/>
                </a:lnTo>
                <a:lnTo>
                  <a:pt x="9525" y="733425"/>
                </a:lnTo>
                <a:lnTo>
                  <a:pt x="0" y="1428750"/>
                </a:lnTo>
                <a:lnTo>
                  <a:pt x="1428750" y="1438275"/>
                </a:lnTo>
                <a:lnTo>
                  <a:pt x="1438275" y="0"/>
                </a:lnTo>
                <a:close/>
              </a:path>
            </a:pathLst>
          </a:cu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1" name="90 Rectángulo"/>
          <p:cNvSpPr/>
          <p:nvPr/>
        </p:nvSpPr>
        <p:spPr>
          <a:xfrm>
            <a:off x="7188858" y="3550263"/>
            <a:ext cx="719867" cy="741322"/>
          </a:xfrm>
          <a:prstGeom prst="rect">
            <a:avLst/>
          </a:pr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2" name="91 Rectángulo"/>
          <p:cNvSpPr/>
          <p:nvPr/>
        </p:nvSpPr>
        <p:spPr>
          <a:xfrm>
            <a:off x="7188857" y="1868461"/>
            <a:ext cx="1440000" cy="1440000"/>
          </a:xfrm>
          <a:prstGeom prst="rect">
            <a:avLst/>
          </a:prstGeom>
          <a:solidFill>
            <a:srgbClr val="8E82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3" name="92 Rectángulo"/>
          <p:cNvSpPr/>
          <p:nvPr/>
        </p:nvSpPr>
        <p:spPr>
          <a:xfrm>
            <a:off x="7188857" y="2567139"/>
            <a:ext cx="719867" cy="741322"/>
          </a:xfrm>
          <a:prstGeom prst="rect">
            <a:avLst/>
          </a:prstGeom>
          <a:solidFill>
            <a:srgbClr val="8E82E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8335001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3"/>
          <p:cNvGrpSpPr>
            <a:grpSpLocks noChangeAspect="1"/>
          </p:cNvGrpSpPr>
          <p:nvPr/>
        </p:nvGrpSpPr>
        <p:grpSpPr bwMode="auto">
          <a:xfrm>
            <a:off x="0" y="0"/>
            <a:ext cx="9144000" cy="3571875"/>
            <a:chOff x="0" y="0"/>
            <a:chExt cx="5760" cy="2250"/>
          </a:xfrm>
        </p:grpSpPr>
        <p:sp>
          <p:nvSpPr>
            <p:cNvPr id="12" name="AutoShape 62"/>
            <p:cNvSpPr>
              <a:spLocks noChangeAspect="1" noChangeArrowheads="1" noTextEdit="1"/>
            </p:cNvSpPr>
            <p:nvPr/>
          </p:nvSpPr>
          <p:spPr bwMode="auto">
            <a:xfrm>
              <a:off x="0" y="0"/>
              <a:ext cx="5760" cy="2250"/>
            </a:xfrm>
            <a:prstGeom prst="rect">
              <a:avLst/>
            </a:prstGeom>
            <a:noFill/>
            <a:ln w="9525">
              <a:noFill/>
              <a:miter lim="800000"/>
              <a:headEnd/>
              <a:tailEnd/>
            </a:ln>
          </p:spPr>
          <p:txBody>
            <a:bodyPr/>
            <a:lstStyle/>
            <a:p>
              <a:endParaRPr lang="es-ES"/>
            </a:p>
          </p:txBody>
        </p:sp>
        <p:sp>
          <p:nvSpPr>
            <p:cNvPr id="13" name="Freeform 64"/>
            <p:cNvSpPr>
              <a:spLocks/>
            </p:cNvSpPr>
            <p:nvPr/>
          </p:nvSpPr>
          <p:spPr bwMode="auto">
            <a:xfrm>
              <a:off x="9" y="9"/>
              <a:ext cx="5740" cy="1955"/>
            </a:xfrm>
            <a:custGeom>
              <a:avLst/>
              <a:gdLst/>
              <a:ahLst/>
              <a:cxnLst>
                <a:cxn ang="0">
                  <a:pos x="0" y="0"/>
                </a:cxn>
                <a:cxn ang="0">
                  <a:pos x="1214" y="0"/>
                </a:cxn>
                <a:cxn ang="0">
                  <a:pos x="1214" y="52"/>
                </a:cxn>
                <a:cxn ang="0">
                  <a:pos x="384" y="216"/>
                </a:cxn>
                <a:cxn ang="0">
                  <a:pos x="0" y="452"/>
                </a:cxn>
                <a:cxn ang="0">
                  <a:pos x="0" y="0"/>
                </a:cxn>
              </a:cxnLst>
              <a:rect l="0" t="0" r="r" b="b"/>
              <a:pathLst>
                <a:path w="1214" h="452">
                  <a:moveTo>
                    <a:pt x="0" y="0"/>
                  </a:moveTo>
                  <a:lnTo>
                    <a:pt x="1214" y="0"/>
                  </a:lnTo>
                  <a:lnTo>
                    <a:pt x="1214" y="52"/>
                  </a:lnTo>
                  <a:lnTo>
                    <a:pt x="384" y="216"/>
                  </a:lnTo>
                  <a:lnTo>
                    <a:pt x="0" y="452"/>
                  </a:lnTo>
                  <a:lnTo>
                    <a:pt x="0" y="0"/>
                  </a:lnTo>
                  <a:close/>
                </a:path>
              </a:pathLst>
            </a:custGeom>
            <a:solidFill>
              <a:schemeClr val="bg1">
                <a:lumMod val="95000"/>
              </a:schemeClr>
            </a:solidFill>
            <a:ln w="9525">
              <a:noFill/>
              <a:round/>
              <a:headEnd/>
              <a:tailEnd/>
            </a:ln>
          </p:spPr>
          <p:txBody>
            <a:bodyPr/>
            <a:lstStyle/>
            <a:p>
              <a:pPr>
                <a:defRPr/>
              </a:pPr>
              <a:endParaRPr lang="es-ES"/>
            </a:p>
          </p:txBody>
        </p:sp>
        <p:sp>
          <p:nvSpPr>
            <p:cNvPr id="14" name="Freeform 65"/>
            <p:cNvSpPr>
              <a:spLocks/>
            </p:cNvSpPr>
            <p:nvPr/>
          </p:nvSpPr>
          <p:spPr bwMode="auto">
            <a:xfrm>
              <a:off x="9" y="9"/>
              <a:ext cx="5740" cy="2228"/>
            </a:xfrm>
            <a:custGeom>
              <a:avLst/>
              <a:gdLst/>
              <a:ahLst/>
              <a:cxnLst>
                <a:cxn ang="0">
                  <a:pos x="0" y="0"/>
                </a:cxn>
                <a:cxn ang="0">
                  <a:pos x="1214" y="0"/>
                </a:cxn>
                <a:cxn ang="0">
                  <a:pos x="1214" y="46"/>
                </a:cxn>
                <a:cxn ang="0">
                  <a:pos x="372" y="171"/>
                </a:cxn>
                <a:cxn ang="0">
                  <a:pos x="0" y="515"/>
                </a:cxn>
                <a:cxn ang="0">
                  <a:pos x="0" y="0"/>
                </a:cxn>
              </a:cxnLst>
              <a:rect l="0" t="0" r="r" b="b"/>
              <a:pathLst>
                <a:path w="1214" h="515">
                  <a:moveTo>
                    <a:pt x="0" y="0"/>
                  </a:moveTo>
                  <a:lnTo>
                    <a:pt x="1214" y="0"/>
                  </a:lnTo>
                  <a:lnTo>
                    <a:pt x="1214" y="46"/>
                  </a:lnTo>
                  <a:lnTo>
                    <a:pt x="372" y="171"/>
                  </a:lnTo>
                  <a:lnTo>
                    <a:pt x="0" y="515"/>
                  </a:lnTo>
                  <a:lnTo>
                    <a:pt x="0" y="0"/>
                  </a:lnTo>
                  <a:close/>
                </a:path>
              </a:pathLst>
            </a:custGeom>
            <a:solidFill>
              <a:schemeClr val="bg1">
                <a:lumMod val="85000"/>
              </a:schemeClr>
            </a:solidFill>
            <a:ln w="9525">
              <a:noFill/>
              <a:round/>
              <a:headEnd/>
              <a:tailEnd/>
            </a:ln>
          </p:spPr>
          <p:txBody>
            <a:bodyPr/>
            <a:lstStyle/>
            <a:p>
              <a:pPr>
                <a:defRPr/>
              </a:pPr>
              <a:endParaRPr lang="es-ES"/>
            </a:p>
          </p:txBody>
        </p:sp>
        <p:sp>
          <p:nvSpPr>
            <p:cNvPr id="15" name="Freeform 66"/>
            <p:cNvSpPr>
              <a:spLocks/>
            </p:cNvSpPr>
            <p:nvPr/>
          </p:nvSpPr>
          <p:spPr bwMode="auto">
            <a:xfrm>
              <a:off x="9" y="9"/>
              <a:ext cx="5740" cy="2228"/>
            </a:xfrm>
            <a:custGeom>
              <a:avLst/>
              <a:gdLst>
                <a:gd name="T0" fmla="*/ 0 w 1214"/>
                <a:gd name="T1" fmla="*/ 0 h 515"/>
                <a:gd name="T2" fmla="*/ 27140 w 1214"/>
                <a:gd name="T3" fmla="*/ 0 h 515"/>
                <a:gd name="T4" fmla="*/ 27140 w 1214"/>
                <a:gd name="T5" fmla="*/ 861 h 515"/>
                <a:gd name="T6" fmla="*/ 8317 w 1214"/>
                <a:gd name="T7" fmla="*/ 3201 h 515"/>
                <a:gd name="T8" fmla="*/ 0 w 1214"/>
                <a:gd name="T9" fmla="*/ 9639 h 515"/>
                <a:gd name="T10" fmla="*/ 0 w 1214"/>
                <a:gd name="T11" fmla="*/ 0 h 515"/>
                <a:gd name="T12" fmla="*/ 0 60000 65536"/>
                <a:gd name="T13" fmla="*/ 0 60000 65536"/>
                <a:gd name="T14" fmla="*/ 0 60000 65536"/>
                <a:gd name="T15" fmla="*/ 0 60000 65536"/>
                <a:gd name="T16" fmla="*/ 0 60000 65536"/>
                <a:gd name="T17" fmla="*/ 0 60000 65536"/>
                <a:gd name="T18" fmla="*/ 0 w 1214"/>
                <a:gd name="T19" fmla="*/ 0 h 515"/>
                <a:gd name="T20" fmla="*/ 1214 w 1214"/>
                <a:gd name="T21" fmla="*/ 515 h 515"/>
              </a:gdLst>
              <a:ahLst/>
              <a:cxnLst>
                <a:cxn ang="T12">
                  <a:pos x="T0" y="T1"/>
                </a:cxn>
                <a:cxn ang="T13">
                  <a:pos x="T2" y="T3"/>
                </a:cxn>
                <a:cxn ang="T14">
                  <a:pos x="T4" y="T5"/>
                </a:cxn>
                <a:cxn ang="T15">
                  <a:pos x="T6" y="T7"/>
                </a:cxn>
                <a:cxn ang="T16">
                  <a:pos x="T8" y="T9"/>
                </a:cxn>
                <a:cxn ang="T17">
                  <a:pos x="T10" y="T11"/>
                </a:cxn>
              </a:cxnLst>
              <a:rect l="T18" t="T19" r="T20" b="T21"/>
              <a:pathLst>
                <a:path w="1214" h="515">
                  <a:moveTo>
                    <a:pt x="0" y="0"/>
                  </a:moveTo>
                  <a:lnTo>
                    <a:pt x="1214" y="0"/>
                  </a:lnTo>
                  <a:lnTo>
                    <a:pt x="1214" y="46"/>
                  </a:lnTo>
                  <a:lnTo>
                    <a:pt x="372" y="171"/>
                  </a:lnTo>
                  <a:lnTo>
                    <a:pt x="0" y="515"/>
                  </a:lnTo>
                  <a:lnTo>
                    <a:pt x="0" y="0"/>
                  </a:lnTo>
                  <a:close/>
                </a:path>
              </a:pathLst>
            </a:custGeom>
            <a:noFill/>
            <a:ln w="0">
              <a:solidFill>
                <a:srgbClr val="FFFFFF"/>
              </a:solidFill>
              <a:round/>
              <a:headEnd/>
              <a:tailEnd/>
            </a:ln>
          </p:spPr>
          <p:txBody>
            <a:bodyPr/>
            <a:lstStyle/>
            <a:p>
              <a:endParaRPr lang="es-PE"/>
            </a:p>
          </p:txBody>
        </p:sp>
        <p:sp>
          <p:nvSpPr>
            <p:cNvPr id="16" name="Freeform 67"/>
            <p:cNvSpPr>
              <a:spLocks/>
            </p:cNvSpPr>
            <p:nvPr/>
          </p:nvSpPr>
          <p:spPr bwMode="auto">
            <a:xfrm>
              <a:off x="903" y="61"/>
              <a:ext cx="4846" cy="696"/>
            </a:xfrm>
            <a:custGeom>
              <a:avLst/>
              <a:gdLst/>
              <a:ahLst/>
              <a:cxnLst>
                <a:cxn ang="0">
                  <a:pos x="0" y="161"/>
                </a:cxn>
                <a:cxn ang="0">
                  <a:pos x="161" y="1"/>
                </a:cxn>
                <a:cxn ang="0">
                  <a:pos x="1025" y="0"/>
                </a:cxn>
                <a:cxn ang="0">
                  <a:pos x="1025" y="15"/>
                </a:cxn>
                <a:cxn ang="0">
                  <a:pos x="261" y="67"/>
                </a:cxn>
                <a:cxn ang="0">
                  <a:pos x="161" y="140"/>
                </a:cxn>
                <a:cxn ang="0">
                  <a:pos x="0" y="161"/>
                </a:cxn>
              </a:cxnLst>
              <a:rect l="0" t="0" r="r" b="b"/>
              <a:pathLst>
                <a:path w="1025" h="161">
                  <a:moveTo>
                    <a:pt x="0" y="161"/>
                  </a:moveTo>
                  <a:lnTo>
                    <a:pt x="161" y="1"/>
                  </a:lnTo>
                  <a:lnTo>
                    <a:pt x="1025" y="0"/>
                  </a:lnTo>
                  <a:lnTo>
                    <a:pt x="1025" y="15"/>
                  </a:lnTo>
                  <a:lnTo>
                    <a:pt x="261" y="67"/>
                  </a:lnTo>
                  <a:lnTo>
                    <a:pt x="161" y="140"/>
                  </a:lnTo>
                  <a:lnTo>
                    <a:pt x="0" y="161"/>
                  </a:lnTo>
                  <a:close/>
                </a:path>
              </a:pathLst>
            </a:custGeom>
            <a:solidFill>
              <a:schemeClr val="bg1">
                <a:lumMod val="75000"/>
              </a:schemeClr>
            </a:solidFill>
            <a:ln w="9525">
              <a:noFill/>
              <a:round/>
              <a:headEnd/>
              <a:tailEnd/>
            </a:ln>
          </p:spPr>
          <p:txBody>
            <a:bodyPr/>
            <a:lstStyle/>
            <a:p>
              <a:pPr>
                <a:defRPr/>
              </a:pPr>
              <a:endParaRPr lang="es-ES"/>
            </a:p>
          </p:txBody>
        </p:sp>
        <p:sp>
          <p:nvSpPr>
            <p:cNvPr id="17" name="Freeform 68"/>
            <p:cNvSpPr>
              <a:spLocks/>
            </p:cNvSpPr>
            <p:nvPr/>
          </p:nvSpPr>
          <p:spPr bwMode="auto">
            <a:xfrm>
              <a:off x="9" y="61"/>
              <a:ext cx="5740" cy="1514"/>
            </a:xfrm>
            <a:custGeom>
              <a:avLst/>
              <a:gdLst>
                <a:gd name="T0" fmla="*/ 27140 w 1214"/>
                <a:gd name="T1" fmla="*/ 0 h 350"/>
                <a:gd name="T2" fmla="*/ 7825 w 1214"/>
                <a:gd name="T3" fmla="*/ 0 h 350"/>
                <a:gd name="T4" fmla="*/ 0 w 1214"/>
                <a:gd name="T5" fmla="*/ 6549 h 350"/>
                <a:gd name="T6" fmla="*/ 0 60000 65536"/>
                <a:gd name="T7" fmla="*/ 0 60000 65536"/>
                <a:gd name="T8" fmla="*/ 0 60000 65536"/>
                <a:gd name="T9" fmla="*/ 0 w 1214"/>
                <a:gd name="T10" fmla="*/ 0 h 350"/>
                <a:gd name="T11" fmla="*/ 1214 w 1214"/>
                <a:gd name="T12" fmla="*/ 350 h 350"/>
              </a:gdLst>
              <a:ahLst/>
              <a:cxnLst>
                <a:cxn ang="T6">
                  <a:pos x="T0" y="T1"/>
                </a:cxn>
                <a:cxn ang="T7">
                  <a:pos x="T2" y="T3"/>
                </a:cxn>
                <a:cxn ang="T8">
                  <a:pos x="T4" y="T5"/>
                </a:cxn>
              </a:cxnLst>
              <a:rect l="T9" t="T10" r="T11" b="T12"/>
              <a:pathLst>
                <a:path w="1214" h="350">
                  <a:moveTo>
                    <a:pt x="1214" y="0"/>
                  </a:moveTo>
                  <a:lnTo>
                    <a:pt x="350" y="0"/>
                  </a:lnTo>
                  <a:lnTo>
                    <a:pt x="0" y="350"/>
                  </a:lnTo>
                </a:path>
              </a:pathLst>
            </a:custGeom>
            <a:noFill/>
            <a:ln w="0">
              <a:solidFill>
                <a:srgbClr val="FFFFFF"/>
              </a:solidFill>
              <a:round/>
              <a:headEnd/>
              <a:tailEnd/>
            </a:ln>
          </p:spPr>
          <p:txBody>
            <a:bodyPr/>
            <a:lstStyle/>
            <a:p>
              <a:endParaRPr lang="es-PE"/>
            </a:p>
          </p:txBody>
        </p:sp>
        <p:sp>
          <p:nvSpPr>
            <p:cNvPr id="18" name="Freeform 69"/>
            <p:cNvSpPr>
              <a:spLocks/>
            </p:cNvSpPr>
            <p:nvPr/>
          </p:nvSpPr>
          <p:spPr bwMode="auto">
            <a:xfrm>
              <a:off x="9" y="125"/>
              <a:ext cx="5740" cy="1627"/>
            </a:xfrm>
            <a:custGeom>
              <a:avLst/>
              <a:gdLst>
                <a:gd name="T0" fmla="*/ 0 w 1214"/>
                <a:gd name="T1" fmla="*/ 7040 h 376"/>
                <a:gd name="T2" fmla="*/ 10014 w 1214"/>
                <a:gd name="T3" fmla="*/ 991 h 376"/>
                <a:gd name="T4" fmla="*/ 27140 w 1214"/>
                <a:gd name="T5" fmla="*/ 0 h 376"/>
                <a:gd name="T6" fmla="*/ 0 60000 65536"/>
                <a:gd name="T7" fmla="*/ 0 60000 65536"/>
                <a:gd name="T8" fmla="*/ 0 60000 65536"/>
                <a:gd name="T9" fmla="*/ 0 w 1214"/>
                <a:gd name="T10" fmla="*/ 0 h 376"/>
                <a:gd name="T11" fmla="*/ 1214 w 1214"/>
                <a:gd name="T12" fmla="*/ 376 h 376"/>
              </a:gdLst>
              <a:ahLst/>
              <a:cxnLst>
                <a:cxn ang="T6">
                  <a:pos x="T0" y="T1"/>
                </a:cxn>
                <a:cxn ang="T7">
                  <a:pos x="T2" y="T3"/>
                </a:cxn>
                <a:cxn ang="T8">
                  <a:pos x="T4" y="T5"/>
                </a:cxn>
              </a:cxnLst>
              <a:rect l="T9" t="T10" r="T11" b="T12"/>
              <a:pathLst>
                <a:path w="1214" h="376">
                  <a:moveTo>
                    <a:pt x="0" y="376"/>
                  </a:moveTo>
                  <a:lnTo>
                    <a:pt x="448" y="53"/>
                  </a:lnTo>
                  <a:lnTo>
                    <a:pt x="1214" y="0"/>
                  </a:lnTo>
                </a:path>
              </a:pathLst>
            </a:custGeom>
            <a:noFill/>
            <a:ln w="0">
              <a:solidFill>
                <a:srgbClr val="FFFFFF"/>
              </a:solidFill>
              <a:round/>
              <a:headEnd/>
              <a:tailEnd/>
            </a:ln>
          </p:spPr>
          <p:txBody>
            <a:bodyPr/>
            <a:lstStyle/>
            <a:p>
              <a:endParaRPr lang="es-PE"/>
            </a:p>
          </p:txBody>
        </p:sp>
        <p:sp>
          <p:nvSpPr>
            <p:cNvPr id="19" name="Freeform 70"/>
            <p:cNvSpPr>
              <a:spLocks/>
            </p:cNvSpPr>
            <p:nvPr/>
          </p:nvSpPr>
          <p:spPr bwMode="auto">
            <a:xfrm>
              <a:off x="9" y="177"/>
              <a:ext cx="5740" cy="1787"/>
            </a:xfrm>
            <a:custGeom>
              <a:avLst/>
              <a:gdLst>
                <a:gd name="T0" fmla="*/ 0 w 1214"/>
                <a:gd name="T1" fmla="*/ 7732 h 413"/>
                <a:gd name="T2" fmla="*/ 2435 w 1214"/>
                <a:gd name="T3" fmla="*/ 2713 h 413"/>
                <a:gd name="T4" fmla="*/ 27140 w 1214"/>
                <a:gd name="T5" fmla="*/ 0 h 413"/>
                <a:gd name="T6" fmla="*/ 0 60000 65536"/>
                <a:gd name="T7" fmla="*/ 0 60000 65536"/>
                <a:gd name="T8" fmla="*/ 0 60000 65536"/>
                <a:gd name="T9" fmla="*/ 0 w 1214"/>
                <a:gd name="T10" fmla="*/ 0 h 413"/>
                <a:gd name="T11" fmla="*/ 1214 w 1214"/>
                <a:gd name="T12" fmla="*/ 413 h 413"/>
              </a:gdLst>
              <a:ahLst/>
              <a:cxnLst>
                <a:cxn ang="T6">
                  <a:pos x="T0" y="T1"/>
                </a:cxn>
                <a:cxn ang="T7">
                  <a:pos x="T2" y="T3"/>
                </a:cxn>
                <a:cxn ang="T8">
                  <a:pos x="T4" y="T5"/>
                </a:cxn>
              </a:cxnLst>
              <a:rect l="T9" t="T10" r="T11" b="T12"/>
              <a:pathLst>
                <a:path w="1214" h="413">
                  <a:moveTo>
                    <a:pt x="0" y="413"/>
                  </a:moveTo>
                  <a:lnTo>
                    <a:pt x="109" y="145"/>
                  </a:lnTo>
                  <a:lnTo>
                    <a:pt x="1214" y="0"/>
                  </a:lnTo>
                </a:path>
              </a:pathLst>
            </a:custGeom>
            <a:noFill/>
            <a:ln w="0">
              <a:solidFill>
                <a:srgbClr val="FFFFFF"/>
              </a:solidFill>
              <a:round/>
              <a:headEnd/>
              <a:tailEnd/>
            </a:ln>
          </p:spPr>
          <p:txBody>
            <a:bodyPr/>
            <a:lstStyle/>
            <a:p>
              <a:endParaRPr lang="es-PE"/>
            </a:p>
          </p:txBody>
        </p:sp>
      </p:grpSp>
      <p:grpSp>
        <p:nvGrpSpPr>
          <p:cNvPr id="3" name="10 Grupo"/>
          <p:cNvGrpSpPr>
            <a:grpSpLocks/>
          </p:cNvGrpSpPr>
          <p:nvPr/>
        </p:nvGrpSpPr>
        <p:grpSpPr bwMode="auto">
          <a:xfrm>
            <a:off x="179388" y="119063"/>
            <a:ext cx="8713787" cy="828675"/>
            <a:chOff x="179512" y="118855"/>
            <a:chExt cx="8712968" cy="828772"/>
          </a:xfrm>
          <a:noFill/>
        </p:grpSpPr>
        <p:graphicFrame>
          <p:nvGraphicFramePr>
            <p:cNvPr id="21" name="11 Objeto"/>
            <p:cNvGraphicFramePr>
              <a:graphicFrameLocks noChangeAspect="1"/>
            </p:cNvGraphicFramePr>
            <p:nvPr/>
          </p:nvGraphicFramePr>
          <p:xfrm>
            <a:off x="179512" y="118855"/>
            <a:ext cx="720080" cy="828772"/>
          </p:xfrm>
          <a:graphic>
            <a:graphicData uri="http://schemas.openxmlformats.org/presentationml/2006/ole">
              <mc:AlternateContent xmlns:mc="http://schemas.openxmlformats.org/markup-compatibility/2006">
                <mc:Choice xmlns:v="urn:schemas-microsoft-com:vml" Requires="v">
                  <p:oleObj spid="_x0000_s124965" r:id="rId3" imgW="2663848" imgH="3592373" progId="">
                    <p:embed/>
                  </p:oleObj>
                </mc:Choice>
                <mc:Fallback>
                  <p:oleObj r:id="rId3" imgW="2663848" imgH="3592373" progId="">
                    <p:embed/>
                    <p:pic>
                      <p:nvPicPr>
                        <p:cNvPr id="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8855"/>
                          <a:ext cx="720080" cy="828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21 Rectángulo"/>
            <p:cNvSpPr/>
            <p:nvPr/>
          </p:nvSpPr>
          <p:spPr>
            <a:xfrm>
              <a:off x="900169" y="279211"/>
              <a:ext cx="3041364" cy="339765"/>
            </a:xfrm>
            <a:prstGeom prst="rect">
              <a:avLst/>
            </a:prstGeom>
            <a:grpFill/>
          </p:spPr>
          <p:txBody>
            <a:bodyPr>
              <a:spAutoFit/>
            </a:bodyPr>
            <a:lstStyle/>
            <a:p>
              <a:pPr algn="l">
                <a:spcBef>
                  <a:spcPct val="50000"/>
                </a:spcBef>
                <a:defRPr/>
              </a:pPr>
              <a:r>
                <a:rPr lang="es-ES_tradnl" sz="1600" b="1" i="1" dirty="0">
                  <a:latin typeface="+mj-lt"/>
                </a:rPr>
                <a:t>DIBUJO EN INGENIERIA I</a:t>
              </a:r>
            </a:p>
          </p:txBody>
        </p:sp>
        <p:sp>
          <p:nvSpPr>
            <p:cNvPr id="23" name="22 Rectángulo"/>
            <p:cNvSpPr/>
            <p:nvPr/>
          </p:nvSpPr>
          <p:spPr>
            <a:xfrm>
              <a:off x="7884513" y="279211"/>
              <a:ext cx="1007967" cy="277031"/>
            </a:xfrm>
            <a:prstGeom prst="rect">
              <a:avLst/>
            </a:prstGeom>
            <a:grpFill/>
          </p:spPr>
          <p:txBody>
            <a:bodyPr>
              <a:spAutoFit/>
            </a:bodyPr>
            <a:lstStyle/>
            <a:p>
              <a:pPr algn="l">
                <a:spcBef>
                  <a:spcPct val="50000"/>
                </a:spcBef>
                <a:defRPr/>
              </a:pPr>
              <a:r>
                <a:rPr lang="es-ES" sz="1200" b="1" i="1" dirty="0"/>
                <a:t>CLASE  </a:t>
              </a:r>
              <a:r>
                <a:rPr lang="es-ES" sz="1200" b="1" i="1" dirty="0" smtClean="0"/>
                <a:t>6</a:t>
              </a:r>
              <a:endParaRPr lang="es-ES_tradnl" sz="1200" b="1" i="1" dirty="0">
                <a:latin typeface="+mj-lt"/>
              </a:endParaRPr>
            </a:p>
          </p:txBody>
        </p:sp>
      </p:grpSp>
      <p:sp>
        <p:nvSpPr>
          <p:cNvPr id="26" name="25 Rectángulo"/>
          <p:cNvSpPr/>
          <p:nvPr/>
        </p:nvSpPr>
        <p:spPr>
          <a:xfrm>
            <a:off x="7143768" y="476672"/>
            <a:ext cx="1467068" cy="276999"/>
          </a:xfrm>
          <a:prstGeom prst="rect">
            <a:avLst/>
          </a:prstGeom>
        </p:spPr>
        <p:txBody>
          <a:bodyPr wrap="none">
            <a:spAutoFit/>
          </a:bodyPr>
          <a:lstStyle/>
          <a:p>
            <a:pPr>
              <a:spcBef>
                <a:spcPct val="50000"/>
              </a:spcBef>
              <a:defRPr/>
            </a:pPr>
            <a:r>
              <a:rPr lang="es-ES_tradnl" sz="1200" b="1" i="1" dirty="0" smtClean="0"/>
              <a:t>PROYECCIONES</a:t>
            </a:r>
            <a:r>
              <a:rPr lang="es-ES" sz="1200" b="1" i="1" dirty="0" smtClean="0"/>
              <a:t>.</a:t>
            </a:r>
            <a:endParaRPr lang="es-ES" sz="1200" b="1" i="1" dirty="0"/>
          </a:p>
        </p:txBody>
      </p:sp>
      <p:sp>
        <p:nvSpPr>
          <p:cNvPr id="4" name="3 Rectángulo"/>
          <p:cNvSpPr/>
          <p:nvPr/>
        </p:nvSpPr>
        <p:spPr>
          <a:xfrm>
            <a:off x="665290" y="4262085"/>
            <a:ext cx="1440000" cy="694768"/>
          </a:xfrm>
          <a:prstGeom prst="rect">
            <a:avLst/>
          </a:pr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6" name="75 Rectángulo"/>
          <p:cNvSpPr/>
          <p:nvPr/>
        </p:nvSpPr>
        <p:spPr>
          <a:xfrm>
            <a:off x="8677230" y="4686950"/>
            <a:ext cx="279244" cy="276999"/>
          </a:xfrm>
          <a:prstGeom prst="rect">
            <a:avLst/>
          </a:prstGeom>
        </p:spPr>
        <p:txBody>
          <a:bodyPr wrap="none">
            <a:spAutoFit/>
          </a:bodyPr>
          <a:lstStyle/>
          <a:p>
            <a:pPr>
              <a:spcBef>
                <a:spcPct val="50000"/>
              </a:spcBef>
              <a:defRPr/>
            </a:pPr>
            <a:r>
              <a:rPr lang="es-ES" sz="1200" b="1" i="1" smtClean="0"/>
              <a:t>F</a:t>
            </a:r>
            <a:endParaRPr lang="es-ES" sz="1200" b="1" i="1" dirty="0"/>
          </a:p>
        </p:txBody>
      </p:sp>
      <p:sp>
        <p:nvSpPr>
          <p:cNvPr id="77" name="76 Rectángulo"/>
          <p:cNvSpPr/>
          <p:nvPr/>
        </p:nvSpPr>
        <p:spPr>
          <a:xfrm>
            <a:off x="8677230" y="3056693"/>
            <a:ext cx="287258" cy="276999"/>
          </a:xfrm>
          <a:prstGeom prst="rect">
            <a:avLst/>
          </a:prstGeom>
        </p:spPr>
        <p:txBody>
          <a:bodyPr wrap="none">
            <a:spAutoFit/>
          </a:bodyPr>
          <a:lstStyle/>
          <a:p>
            <a:pPr>
              <a:spcBef>
                <a:spcPct val="50000"/>
              </a:spcBef>
              <a:defRPr/>
            </a:pPr>
            <a:r>
              <a:rPr lang="es-ES" sz="1200" b="1" i="1" smtClean="0"/>
              <a:t>S</a:t>
            </a:r>
            <a:endParaRPr lang="es-ES" sz="1200" b="1" i="1" dirty="0"/>
          </a:p>
        </p:txBody>
      </p:sp>
      <p:sp>
        <p:nvSpPr>
          <p:cNvPr id="78" name="77 Rectángulo"/>
          <p:cNvSpPr/>
          <p:nvPr/>
        </p:nvSpPr>
        <p:spPr>
          <a:xfrm>
            <a:off x="5134064" y="4686950"/>
            <a:ext cx="363048" cy="276999"/>
          </a:xfrm>
          <a:prstGeom prst="rect">
            <a:avLst/>
          </a:prstGeom>
        </p:spPr>
        <p:txBody>
          <a:bodyPr wrap="none">
            <a:spAutoFit/>
          </a:bodyPr>
          <a:lstStyle/>
          <a:p>
            <a:pPr>
              <a:spcBef>
                <a:spcPct val="50000"/>
              </a:spcBef>
              <a:defRPr/>
            </a:pPr>
            <a:r>
              <a:rPr lang="es-ES" sz="1200" b="1" i="1" smtClean="0"/>
              <a:t>L I</a:t>
            </a:r>
            <a:endParaRPr lang="es-ES" sz="1200" b="1" i="1" dirty="0"/>
          </a:p>
        </p:txBody>
      </p:sp>
      <p:sp>
        <p:nvSpPr>
          <p:cNvPr id="79" name="78 Rectángulo"/>
          <p:cNvSpPr/>
          <p:nvPr/>
        </p:nvSpPr>
        <p:spPr>
          <a:xfrm>
            <a:off x="258163" y="6339092"/>
            <a:ext cx="287258" cy="276999"/>
          </a:xfrm>
          <a:prstGeom prst="rect">
            <a:avLst/>
          </a:prstGeom>
        </p:spPr>
        <p:txBody>
          <a:bodyPr wrap="none">
            <a:spAutoFit/>
          </a:bodyPr>
          <a:lstStyle/>
          <a:p>
            <a:pPr>
              <a:spcBef>
                <a:spcPct val="50000"/>
              </a:spcBef>
              <a:defRPr/>
            </a:pPr>
            <a:r>
              <a:rPr lang="es-ES" sz="1200" b="1" i="1" smtClean="0"/>
              <a:t>S</a:t>
            </a:r>
            <a:endParaRPr lang="es-ES" sz="1200" b="1" i="1" dirty="0"/>
          </a:p>
        </p:txBody>
      </p:sp>
      <p:sp>
        <p:nvSpPr>
          <p:cNvPr id="80" name="79 Rectángulo"/>
          <p:cNvSpPr/>
          <p:nvPr/>
        </p:nvSpPr>
        <p:spPr>
          <a:xfrm>
            <a:off x="251520" y="4669086"/>
            <a:ext cx="279244" cy="276999"/>
          </a:xfrm>
          <a:prstGeom prst="rect">
            <a:avLst/>
          </a:prstGeom>
        </p:spPr>
        <p:txBody>
          <a:bodyPr wrap="none">
            <a:spAutoFit/>
          </a:bodyPr>
          <a:lstStyle/>
          <a:p>
            <a:pPr>
              <a:spcBef>
                <a:spcPct val="50000"/>
              </a:spcBef>
              <a:defRPr/>
            </a:pPr>
            <a:r>
              <a:rPr lang="es-ES" sz="1200" b="1" i="1" smtClean="0"/>
              <a:t>F</a:t>
            </a:r>
            <a:endParaRPr lang="es-ES" sz="1200" b="1" i="1" dirty="0"/>
          </a:p>
        </p:txBody>
      </p:sp>
      <p:sp>
        <p:nvSpPr>
          <p:cNvPr id="81" name="80 Rectángulo"/>
          <p:cNvSpPr/>
          <p:nvPr/>
        </p:nvSpPr>
        <p:spPr>
          <a:xfrm>
            <a:off x="3858563" y="4642823"/>
            <a:ext cx="363048" cy="276999"/>
          </a:xfrm>
          <a:prstGeom prst="rect">
            <a:avLst/>
          </a:prstGeom>
        </p:spPr>
        <p:txBody>
          <a:bodyPr wrap="none">
            <a:spAutoFit/>
          </a:bodyPr>
          <a:lstStyle/>
          <a:p>
            <a:pPr>
              <a:spcBef>
                <a:spcPct val="50000"/>
              </a:spcBef>
              <a:defRPr/>
            </a:pPr>
            <a:r>
              <a:rPr lang="es-ES" sz="1200" b="1" i="1" smtClean="0"/>
              <a:t>L I</a:t>
            </a:r>
            <a:endParaRPr lang="es-ES" sz="1200" b="1" i="1" dirty="0"/>
          </a:p>
        </p:txBody>
      </p:sp>
      <p:pic>
        <p:nvPicPr>
          <p:cNvPr id="43" name="Picture 2">
            <a:hlinkClick r:id="rId5" action="ppaction://hlinksldjump"/>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60" t="34587" r="77600" b="34990"/>
          <a:stretch/>
        </p:blipFill>
        <p:spPr bwMode="auto">
          <a:xfrm>
            <a:off x="3561010" y="813916"/>
            <a:ext cx="2018806"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 name="81 Flecha derecha"/>
          <p:cNvSpPr/>
          <p:nvPr/>
        </p:nvSpPr>
        <p:spPr>
          <a:xfrm rot="1969643" flipH="1">
            <a:off x="5158793" y="2691536"/>
            <a:ext cx="264605" cy="189687"/>
          </a:xfrm>
          <a:prstGeom prst="rightArrow">
            <a:avLst>
              <a:gd name="adj1" fmla="val 50000"/>
              <a:gd name="adj2" fmla="val 726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5" name="54 Rectángulo"/>
          <p:cNvSpPr/>
          <p:nvPr/>
        </p:nvSpPr>
        <p:spPr>
          <a:xfrm>
            <a:off x="1385156" y="5153571"/>
            <a:ext cx="720133" cy="1440000"/>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3" name="82 Rectángulo"/>
          <p:cNvSpPr/>
          <p:nvPr/>
        </p:nvSpPr>
        <p:spPr>
          <a:xfrm>
            <a:off x="665290" y="5868537"/>
            <a:ext cx="719867" cy="725034"/>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4" name="83 Rectángulo"/>
          <p:cNvSpPr/>
          <p:nvPr/>
        </p:nvSpPr>
        <p:spPr>
          <a:xfrm>
            <a:off x="5504273" y="3463868"/>
            <a:ext cx="1440000" cy="1440000"/>
          </a:xfrm>
          <a:prstGeom prst="rect">
            <a:avLst/>
          </a:prstGeom>
          <a:no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5" name="84 Forma libre"/>
          <p:cNvSpPr/>
          <p:nvPr/>
        </p:nvSpPr>
        <p:spPr>
          <a:xfrm>
            <a:off x="5499693" y="3458791"/>
            <a:ext cx="1449159" cy="1461031"/>
          </a:xfrm>
          <a:custGeom>
            <a:avLst/>
            <a:gdLst>
              <a:gd name="connsiteX0" fmla="*/ 0 w 1446028"/>
              <a:gd name="connsiteY0" fmla="*/ 10633 h 1456660"/>
              <a:gd name="connsiteX1" fmla="*/ 744279 w 1446028"/>
              <a:gd name="connsiteY1" fmla="*/ 0 h 1456660"/>
              <a:gd name="connsiteX2" fmla="*/ 754912 w 1446028"/>
              <a:gd name="connsiteY2" fmla="*/ 733647 h 1456660"/>
              <a:gd name="connsiteX3" fmla="*/ 1446028 w 1446028"/>
              <a:gd name="connsiteY3" fmla="*/ 733647 h 1456660"/>
              <a:gd name="connsiteX4" fmla="*/ 1435395 w 1446028"/>
              <a:gd name="connsiteY4" fmla="*/ 1446028 h 1456660"/>
              <a:gd name="connsiteX5" fmla="*/ 0 w 1446028"/>
              <a:gd name="connsiteY5" fmla="*/ 1456660 h 1456660"/>
              <a:gd name="connsiteX6" fmla="*/ 0 w 1446028"/>
              <a:gd name="connsiteY6" fmla="*/ 10633 h 1456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028" h="1456660">
                <a:moveTo>
                  <a:pt x="0" y="10633"/>
                </a:moveTo>
                <a:lnTo>
                  <a:pt x="744279" y="0"/>
                </a:lnTo>
                <a:lnTo>
                  <a:pt x="754912" y="733647"/>
                </a:lnTo>
                <a:lnTo>
                  <a:pt x="1446028" y="733647"/>
                </a:lnTo>
                <a:lnTo>
                  <a:pt x="1435395" y="1446028"/>
                </a:lnTo>
                <a:lnTo>
                  <a:pt x="0" y="1456660"/>
                </a:lnTo>
                <a:lnTo>
                  <a:pt x="0" y="10633"/>
                </a:lnTo>
                <a:close/>
              </a:path>
            </a:pathLst>
          </a:custGeom>
          <a:solidFill>
            <a:srgbClr val="EE8A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4" name="43 Rectángulo"/>
          <p:cNvSpPr/>
          <p:nvPr/>
        </p:nvSpPr>
        <p:spPr>
          <a:xfrm>
            <a:off x="665290" y="5153571"/>
            <a:ext cx="719867" cy="714966"/>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8" name="47 Rectángulo"/>
          <p:cNvSpPr/>
          <p:nvPr/>
        </p:nvSpPr>
        <p:spPr>
          <a:xfrm>
            <a:off x="665290" y="3520763"/>
            <a:ext cx="719867" cy="741322"/>
          </a:xfrm>
          <a:prstGeom prst="rect">
            <a:avLst/>
          </a:pr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9" name="48 Rectángulo"/>
          <p:cNvSpPr/>
          <p:nvPr/>
        </p:nvSpPr>
        <p:spPr>
          <a:xfrm>
            <a:off x="1385423" y="3520763"/>
            <a:ext cx="719867" cy="741322"/>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25" name="24 Conector recto"/>
          <p:cNvCxnSpPr>
            <a:stCxn id="85" idx="0"/>
          </p:cNvCxnSpPr>
          <p:nvPr/>
        </p:nvCxnSpPr>
        <p:spPr>
          <a:xfrm>
            <a:off x="5499693" y="3469456"/>
            <a:ext cx="716628" cy="360913"/>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30" name="29 Forma libre"/>
          <p:cNvSpPr/>
          <p:nvPr/>
        </p:nvSpPr>
        <p:spPr>
          <a:xfrm>
            <a:off x="6246474" y="3855437"/>
            <a:ext cx="712520" cy="332510"/>
          </a:xfrm>
          <a:custGeom>
            <a:avLst/>
            <a:gdLst>
              <a:gd name="connsiteX0" fmla="*/ 712520 w 712520"/>
              <a:gd name="connsiteY0" fmla="*/ 332510 h 332510"/>
              <a:gd name="connsiteX1" fmla="*/ 11875 w 712520"/>
              <a:gd name="connsiteY1" fmla="*/ 332510 h 332510"/>
              <a:gd name="connsiteX2" fmla="*/ 0 w 712520"/>
              <a:gd name="connsiteY2" fmla="*/ 0 h 332510"/>
              <a:gd name="connsiteX3" fmla="*/ 712520 w 712520"/>
              <a:gd name="connsiteY3" fmla="*/ 332510 h 332510"/>
            </a:gdLst>
            <a:ahLst/>
            <a:cxnLst>
              <a:cxn ang="0">
                <a:pos x="connsiteX0" y="connsiteY0"/>
              </a:cxn>
              <a:cxn ang="0">
                <a:pos x="connsiteX1" y="connsiteY1"/>
              </a:cxn>
              <a:cxn ang="0">
                <a:pos x="connsiteX2" y="connsiteY2"/>
              </a:cxn>
              <a:cxn ang="0">
                <a:pos x="connsiteX3" y="connsiteY3"/>
              </a:cxn>
            </a:cxnLst>
            <a:rect l="l" t="t" r="r" b="b"/>
            <a:pathLst>
              <a:path w="712520" h="332510">
                <a:moveTo>
                  <a:pt x="712520" y="332510"/>
                </a:moveTo>
                <a:lnTo>
                  <a:pt x="11875" y="332510"/>
                </a:lnTo>
                <a:lnTo>
                  <a:pt x="0" y="0"/>
                </a:lnTo>
                <a:lnTo>
                  <a:pt x="712520" y="332510"/>
                </a:lnTo>
                <a:close/>
              </a:path>
            </a:pathLst>
          </a:custGeom>
          <a:solidFill>
            <a:srgbClr val="EE8A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7" name="56 Rectángulo"/>
          <p:cNvSpPr/>
          <p:nvPr/>
        </p:nvSpPr>
        <p:spPr>
          <a:xfrm>
            <a:off x="2344332" y="3500470"/>
            <a:ext cx="1440000" cy="1440000"/>
          </a:xfrm>
          <a:prstGeom prst="rect">
            <a:avLst/>
          </a:prstGeom>
          <a:no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8" name="57 Forma libre"/>
          <p:cNvSpPr/>
          <p:nvPr/>
        </p:nvSpPr>
        <p:spPr>
          <a:xfrm>
            <a:off x="2339752" y="3495393"/>
            <a:ext cx="1449159" cy="1461031"/>
          </a:xfrm>
          <a:custGeom>
            <a:avLst/>
            <a:gdLst>
              <a:gd name="connsiteX0" fmla="*/ 0 w 1446028"/>
              <a:gd name="connsiteY0" fmla="*/ 10633 h 1456660"/>
              <a:gd name="connsiteX1" fmla="*/ 744279 w 1446028"/>
              <a:gd name="connsiteY1" fmla="*/ 0 h 1456660"/>
              <a:gd name="connsiteX2" fmla="*/ 754912 w 1446028"/>
              <a:gd name="connsiteY2" fmla="*/ 733647 h 1456660"/>
              <a:gd name="connsiteX3" fmla="*/ 1446028 w 1446028"/>
              <a:gd name="connsiteY3" fmla="*/ 733647 h 1456660"/>
              <a:gd name="connsiteX4" fmla="*/ 1435395 w 1446028"/>
              <a:gd name="connsiteY4" fmla="*/ 1446028 h 1456660"/>
              <a:gd name="connsiteX5" fmla="*/ 0 w 1446028"/>
              <a:gd name="connsiteY5" fmla="*/ 1456660 h 1456660"/>
              <a:gd name="connsiteX6" fmla="*/ 0 w 1446028"/>
              <a:gd name="connsiteY6" fmla="*/ 10633 h 1456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6028" h="1456660">
                <a:moveTo>
                  <a:pt x="0" y="10633"/>
                </a:moveTo>
                <a:lnTo>
                  <a:pt x="744279" y="0"/>
                </a:lnTo>
                <a:lnTo>
                  <a:pt x="754912" y="733647"/>
                </a:lnTo>
                <a:lnTo>
                  <a:pt x="1446028" y="733647"/>
                </a:lnTo>
                <a:lnTo>
                  <a:pt x="1435395" y="1446028"/>
                </a:lnTo>
                <a:lnTo>
                  <a:pt x="0" y="1456660"/>
                </a:lnTo>
                <a:lnTo>
                  <a:pt x="0" y="10633"/>
                </a:lnTo>
                <a:close/>
              </a:path>
            </a:pathLst>
          </a:custGeom>
          <a:solidFill>
            <a:srgbClr val="EE8A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59" name="58 Conector recto"/>
          <p:cNvCxnSpPr>
            <a:stCxn id="58" idx="0"/>
          </p:cNvCxnSpPr>
          <p:nvPr/>
        </p:nvCxnSpPr>
        <p:spPr>
          <a:xfrm>
            <a:off x="2339752" y="3506058"/>
            <a:ext cx="716628" cy="360913"/>
          </a:xfrm>
          <a:prstGeom prst="line">
            <a:avLst/>
          </a:prstGeom>
          <a:ln w="127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0" name="59 Forma libre"/>
          <p:cNvSpPr/>
          <p:nvPr/>
        </p:nvSpPr>
        <p:spPr>
          <a:xfrm>
            <a:off x="3086533" y="3892039"/>
            <a:ext cx="712520" cy="332510"/>
          </a:xfrm>
          <a:custGeom>
            <a:avLst/>
            <a:gdLst>
              <a:gd name="connsiteX0" fmla="*/ 712520 w 712520"/>
              <a:gd name="connsiteY0" fmla="*/ 332510 h 332510"/>
              <a:gd name="connsiteX1" fmla="*/ 11875 w 712520"/>
              <a:gd name="connsiteY1" fmla="*/ 332510 h 332510"/>
              <a:gd name="connsiteX2" fmla="*/ 0 w 712520"/>
              <a:gd name="connsiteY2" fmla="*/ 0 h 332510"/>
              <a:gd name="connsiteX3" fmla="*/ 712520 w 712520"/>
              <a:gd name="connsiteY3" fmla="*/ 332510 h 332510"/>
            </a:gdLst>
            <a:ahLst/>
            <a:cxnLst>
              <a:cxn ang="0">
                <a:pos x="connsiteX0" y="connsiteY0"/>
              </a:cxn>
              <a:cxn ang="0">
                <a:pos x="connsiteX1" y="connsiteY1"/>
              </a:cxn>
              <a:cxn ang="0">
                <a:pos x="connsiteX2" y="connsiteY2"/>
              </a:cxn>
              <a:cxn ang="0">
                <a:pos x="connsiteX3" y="connsiteY3"/>
              </a:cxn>
            </a:cxnLst>
            <a:rect l="l" t="t" r="r" b="b"/>
            <a:pathLst>
              <a:path w="712520" h="332510">
                <a:moveTo>
                  <a:pt x="712520" y="332510"/>
                </a:moveTo>
                <a:lnTo>
                  <a:pt x="11875" y="332510"/>
                </a:lnTo>
                <a:lnTo>
                  <a:pt x="0" y="0"/>
                </a:lnTo>
                <a:lnTo>
                  <a:pt x="712520" y="332510"/>
                </a:lnTo>
                <a:close/>
              </a:path>
            </a:pathLst>
          </a:custGeom>
          <a:solidFill>
            <a:srgbClr val="EE8A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2" name="61 Rectángulo"/>
          <p:cNvSpPr/>
          <p:nvPr/>
        </p:nvSpPr>
        <p:spPr>
          <a:xfrm>
            <a:off x="7183339" y="4209100"/>
            <a:ext cx="1440000" cy="694768"/>
          </a:xfrm>
          <a:prstGeom prst="rect">
            <a:avLst/>
          </a:pr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3" name="62 Rectángulo"/>
          <p:cNvSpPr/>
          <p:nvPr/>
        </p:nvSpPr>
        <p:spPr>
          <a:xfrm>
            <a:off x="7183339" y="3467778"/>
            <a:ext cx="719867" cy="741322"/>
          </a:xfrm>
          <a:prstGeom prst="rect">
            <a:avLst/>
          </a:pr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4" name="63 Rectángulo"/>
          <p:cNvSpPr/>
          <p:nvPr/>
        </p:nvSpPr>
        <p:spPr>
          <a:xfrm>
            <a:off x="7903472" y="3467778"/>
            <a:ext cx="719867" cy="741322"/>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5" name="64 Rectángulo"/>
          <p:cNvSpPr/>
          <p:nvPr/>
        </p:nvSpPr>
        <p:spPr>
          <a:xfrm>
            <a:off x="7903471" y="1793584"/>
            <a:ext cx="720133" cy="1440000"/>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6" name="65 Rectángulo"/>
          <p:cNvSpPr/>
          <p:nvPr/>
        </p:nvSpPr>
        <p:spPr>
          <a:xfrm>
            <a:off x="7183605" y="2508550"/>
            <a:ext cx="719867" cy="725034"/>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7" name="66 Rectángulo"/>
          <p:cNvSpPr/>
          <p:nvPr/>
        </p:nvSpPr>
        <p:spPr>
          <a:xfrm>
            <a:off x="7183605" y="1793584"/>
            <a:ext cx="719867" cy="714966"/>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4693664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3"/>
          <p:cNvGrpSpPr>
            <a:grpSpLocks noChangeAspect="1"/>
          </p:cNvGrpSpPr>
          <p:nvPr/>
        </p:nvGrpSpPr>
        <p:grpSpPr bwMode="auto">
          <a:xfrm>
            <a:off x="0" y="0"/>
            <a:ext cx="9144000" cy="3571875"/>
            <a:chOff x="0" y="0"/>
            <a:chExt cx="5760" cy="2250"/>
          </a:xfrm>
        </p:grpSpPr>
        <p:sp>
          <p:nvSpPr>
            <p:cNvPr id="12" name="AutoShape 62"/>
            <p:cNvSpPr>
              <a:spLocks noChangeAspect="1" noChangeArrowheads="1" noTextEdit="1"/>
            </p:cNvSpPr>
            <p:nvPr/>
          </p:nvSpPr>
          <p:spPr bwMode="auto">
            <a:xfrm>
              <a:off x="0" y="0"/>
              <a:ext cx="5760" cy="2250"/>
            </a:xfrm>
            <a:prstGeom prst="rect">
              <a:avLst/>
            </a:prstGeom>
            <a:noFill/>
            <a:ln w="9525">
              <a:noFill/>
              <a:miter lim="800000"/>
              <a:headEnd/>
              <a:tailEnd/>
            </a:ln>
          </p:spPr>
          <p:txBody>
            <a:bodyPr/>
            <a:lstStyle/>
            <a:p>
              <a:endParaRPr lang="es-ES"/>
            </a:p>
          </p:txBody>
        </p:sp>
        <p:sp>
          <p:nvSpPr>
            <p:cNvPr id="13" name="Freeform 64"/>
            <p:cNvSpPr>
              <a:spLocks/>
            </p:cNvSpPr>
            <p:nvPr/>
          </p:nvSpPr>
          <p:spPr bwMode="auto">
            <a:xfrm>
              <a:off x="9" y="9"/>
              <a:ext cx="5740" cy="1955"/>
            </a:xfrm>
            <a:custGeom>
              <a:avLst/>
              <a:gdLst/>
              <a:ahLst/>
              <a:cxnLst>
                <a:cxn ang="0">
                  <a:pos x="0" y="0"/>
                </a:cxn>
                <a:cxn ang="0">
                  <a:pos x="1214" y="0"/>
                </a:cxn>
                <a:cxn ang="0">
                  <a:pos x="1214" y="52"/>
                </a:cxn>
                <a:cxn ang="0">
                  <a:pos x="384" y="216"/>
                </a:cxn>
                <a:cxn ang="0">
                  <a:pos x="0" y="452"/>
                </a:cxn>
                <a:cxn ang="0">
                  <a:pos x="0" y="0"/>
                </a:cxn>
              </a:cxnLst>
              <a:rect l="0" t="0" r="r" b="b"/>
              <a:pathLst>
                <a:path w="1214" h="452">
                  <a:moveTo>
                    <a:pt x="0" y="0"/>
                  </a:moveTo>
                  <a:lnTo>
                    <a:pt x="1214" y="0"/>
                  </a:lnTo>
                  <a:lnTo>
                    <a:pt x="1214" y="52"/>
                  </a:lnTo>
                  <a:lnTo>
                    <a:pt x="384" y="216"/>
                  </a:lnTo>
                  <a:lnTo>
                    <a:pt x="0" y="452"/>
                  </a:lnTo>
                  <a:lnTo>
                    <a:pt x="0" y="0"/>
                  </a:lnTo>
                  <a:close/>
                </a:path>
              </a:pathLst>
            </a:custGeom>
            <a:solidFill>
              <a:schemeClr val="bg1">
                <a:lumMod val="95000"/>
              </a:schemeClr>
            </a:solidFill>
            <a:ln w="9525">
              <a:noFill/>
              <a:round/>
              <a:headEnd/>
              <a:tailEnd/>
            </a:ln>
          </p:spPr>
          <p:txBody>
            <a:bodyPr/>
            <a:lstStyle/>
            <a:p>
              <a:pPr>
                <a:defRPr/>
              </a:pPr>
              <a:endParaRPr lang="es-ES"/>
            </a:p>
          </p:txBody>
        </p:sp>
        <p:sp>
          <p:nvSpPr>
            <p:cNvPr id="14" name="Freeform 65"/>
            <p:cNvSpPr>
              <a:spLocks/>
            </p:cNvSpPr>
            <p:nvPr/>
          </p:nvSpPr>
          <p:spPr bwMode="auto">
            <a:xfrm>
              <a:off x="9" y="9"/>
              <a:ext cx="5740" cy="2228"/>
            </a:xfrm>
            <a:custGeom>
              <a:avLst/>
              <a:gdLst/>
              <a:ahLst/>
              <a:cxnLst>
                <a:cxn ang="0">
                  <a:pos x="0" y="0"/>
                </a:cxn>
                <a:cxn ang="0">
                  <a:pos x="1214" y="0"/>
                </a:cxn>
                <a:cxn ang="0">
                  <a:pos x="1214" y="46"/>
                </a:cxn>
                <a:cxn ang="0">
                  <a:pos x="372" y="171"/>
                </a:cxn>
                <a:cxn ang="0">
                  <a:pos x="0" y="515"/>
                </a:cxn>
                <a:cxn ang="0">
                  <a:pos x="0" y="0"/>
                </a:cxn>
              </a:cxnLst>
              <a:rect l="0" t="0" r="r" b="b"/>
              <a:pathLst>
                <a:path w="1214" h="515">
                  <a:moveTo>
                    <a:pt x="0" y="0"/>
                  </a:moveTo>
                  <a:lnTo>
                    <a:pt x="1214" y="0"/>
                  </a:lnTo>
                  <a:lnTo>
                    <a:pt x="1214" y="46"/>
                  </a:lnTo>
                  <a:lnTo>
                    <a:pt x="372" y="171"/>
                  </a:lnTo>
                  <a:lnTo>
                    <a:pt x="0" y="515"/>
                  </a:lnTo>
                  <a:lnTo>
                    <a:pt x="0" y="0"/>
                  </a:lnTo>
                  <a:close/>
                </a:path>
              </a:pathLst>
            </a:custGeom>
            <a:solidFill>
              <a:schemeClr val="bg1">
                <a:lumMod val="85000"/>
              </a:schemeClr>
            </a:solidFill>
            <a:ln w="9525">
              <a:noFill/>
              <a:round/>
              <a:headEnd/>
              <a:tailEnd/>
            </a:ln>
          </p:spPr>
          <p:txBody>
            <a:bodyPr/>
            <a:lstStyle/>
            <a:p>
              <a:pPr>
                <a:defRPr/>
              </a:pPr>
              <a:endParaRPr lang="es-ES"/>
            </a:p>
          </p:txBody>
        </p:sp>
        <p:sp>
          <p:nvSpPr>
            <p:cNvPr id="15" name="Freeform 66"/>
            <p:cNvSpPr>
              <a:spLocks/>
            </p:cNvSpPr>
            <p:nvPr/>
          </p:nvSpPr>
          <p:spPr bwMode="auto">
            <a:xfrm>
              <a:off x="9" y="9"/>
              <a:ext cx="5740" cy="2228"/>
            </a:xfrm>
            <a:custGeom>
              <a:avLst/>
              <a:gdLst>
                <a:gd name="T0" fmla="*/ 0 w 1214"/>
                <a:gd name="T1" fmla="*/ 0 h 515"/>
                <a:gd name="T2" fmla="*/ 27140 w 1214"/>
                <a:gd name="T3" fmla="*/ 0 h 515"/>
                <a:gd name="T4" fmla="*/ 27140 w 1214"/>
                <a:gd name="T5" fmla="*/ 861 h 515"/>
                <a:gd name="T6" fmla="*/ 8317 w 1214"/>
                <a:gd name="T7" fmla="*/ 3201 h 515"/>
                <a:gd name="T8" fmla="*/ 0 w 1214"/>
                <a:gd name="T9" fmla="*/ 9639 h 515"/>
                <a:gd name="T10" fmla="*/ 0 w 1214"/>
                <a:gd name="T11" fmla="*/ 0 h 515"/>
                <a:gd name="T12" fmla="*/ 0 60000 65536"/>
                <a:gd name="T13" fmla="*/ 0 60000 65536"/>
                <a:gd name="T14" fmla="*/ 0 60000 65536"/>
                <a:gd name="T15" fmla="*/ 0 60000 65536"/>
                <a:gd name="T16" fmla="*/ 0 60000 65536"/>
                <a:gd name="T17" fmla="*/ 0 60000 65536"/>
                <a:gd name="T18" fmla="*/ 0 w 1214"/>
                <a:gd name="T19" fmla="*/ 0 h 515"/>
                <a:gd name="T20" fmla="*/ 1214 w 1214"/>
                <a:gd name="T21" fmla="*/ 515 h 515"/>
              </a:gdLst>
              <a:ahLst/>
              <a:cxnLst>
                <a:cxn ang="T12">
                  <a:pos x="T0" y="T1"/>
                </a:cxn>
                <a:cxn ang="T13">
                  <a:pos x="T2" y="T3"/>
                </a:cxn>
                <a:cxn ang="T14">
                  <a:pos x="T4" y="T5"/>
                </a:cxn>
                <a:cxn ang="T15">
                  <a:pos x="T6" y="T7"/>
                </a:cxn>
                <a:cxn ang="T16">
                  <a:pos x="T8" y="T9"/>
                </a:cxn>
                <a:cxn ang="T17">
                  <a:pos x="T10" y="T11"/>
                </a:cxn>
              </a:cxnLst>
              <a:rect l="T18" t="T19" r="T20" b="T21"/>
              <a:pathLst>
                <a:path w="1214" h="515">
                  <a:moveTo>
                    <a:pt x="0" y="0"/>
                  </a:moveTo>
                  <a:lnTo>
                    <a:pt x="1214" y="0"/>
                  </a:lnTo>
                  <a:lnTo>
                    <a:pt x="1214" y="46"/>
                  </a:lnTo>
                  <a:lnTo>
                    <a:pt x="372" y="171"/>
                  </a:lnTo>
                  <a:lnTo>
                    <a:pt x="0" y="515"/>
                  </a:lnTo>
                  <a:lnTo>
                    <a:pt x="0" y="0"/>
                  </a:lnTo>
                  <a:close/>
                </a:path>
              </a:pathLst>
            </a:custGeom>
            <a:noFill/>
            <a:ln w="0">
              <a:solidFill>
                <a:srgbClr val="FFFFFF"/>
              </a:solidFill>
              <a:round/>
              <a:headEnd/>
              <a:tailEnd/>
            </a:ln>
          </p:spPr>
          <p:txBody>
            <a:bodyPr/>
            <a:lstStyle/>
            <a:p>
              <a:endParaRPr lang="es-PE"/>
            </a:p>
          </p:txBody>
        </p:sp>
        <p:sp>
          <p:nvSpPr>
            <p:cNvPr id="16" name="Freeform 67"/>
            <p:cNvSpPr>
              <a:spLocks/>
            </p:cNvSpPr>
            <p:nvPr/>
          </p:nvSpPr>
          <p:spPr bwMode="auto">
            <a:xfrm>
              <a:off x="903" y="61"/>
              <a:ext cx="4846" cy="696"/>
            </a:xfrm>
            <a:custGeom>
              <a:avLst/>
              <a:gdLst/>
              <a:ahLst/>
              <a:cxnLst>
                <a:cxn ang="0">
                  <a:pos x="0" y="161"/>
                </a:cxn>
                <a:cxn ang="0">
                  <a:pos x="161" y="1"/>
                </a:cxn>
                <a:cxn ang="0">
                  <a:pos x="1025" y="0"/>
                </a:cxn>
                <a:cxn ang="0">
                  <a:pos x="1025" y="15"/>
                </a:cxn>
                <a:cxn ang="0">
                  <a:pos x="261" y="67"/>
                </a:cxn>
                <a:cxn ang="0">
                  <a:pos x="161" y="140"/>
                </a:cxn>
                <a:cxn ang="0">
                  <a:pos x="0" y="161"/>
                </a:cxn>
              </a:cxnLst>
              <a:rect l="0" t="0" r="r" b="b"/>
              <a:pathLst>
                <a:path w="1025" h="161">
                  <a:moveTo>
                    <a:pt x="0" y="161"/>
                  </a:moveTo>
                  <a:lnTo>
                    <a:pt x="161" y="1"/>
                  </a:lnTo>
                  <a:lnTo>
                    <a:pt x="1025" y="0"/>
                  </a:lnTo>
                  <a:lnTo>
                    <a:pt x="1025" y="15"/>
                  </a:lnTo>
                  <a:lnTo>
                    <a:pt x="261" y="67"/>
                  </a:lnTo>
                  <a:lnTo>
                    <a:pt x="161" y="140"/>
                  </a:lnTo>
                  <a:lnTo>
                    <a:pt x="0" y="161"/>
                  </a:lnTo>
                  <a:close/>
                </a:path>
              </a:pathLst>
            </a:custGeom>
            <a:solidFill>
              <a:schemeClr val="bg1">
                <a:lumMod val="75000"/>
              </a:schemeClr>
            </a:solidFill>
            <a:ln w="9525">
              <a:noFill/>
              <a:round/>
              <a:headEnd/>
              <a:tailEnd/>
            </a:ln>
          </p:spPr>
          <p:txBody>
            <a:bodyPr/>
            <a:lstStyle/>
            <a:p>
              <a:pPr>
                <a:defRPr/>
              </a:pPr>
              <a:endParaRPr lang="es-ES"/>
            </a:p>
          </p:txBody>
        </p:sp>
        <p:sp>
          <p:nvSpPr>
            <p:cNvPr id="17" name="Freeform 68"/>
            <p:cNvSpPr>
              <a:spLocks/>
            </p:cNvSpPr>
            <p:nvPr/>
          </p:nvSpPr>
          <p:spPr bwMode="auto">
            <a:xfrm>
              <a:off x="9" y="61"/>
              <a:ext cx="5740" cy="1514"/>
            </a:xfrm>
            <a:custGeom>
              <a:avLst/>
              <a:gdLst>
                <a:gd name="T0" fmla="*/ 27140 w 1214"/>
                <a:gd name="T1" fmla="*/ 0 h 350"/>
                <a:gd name="T2" fmla="*/ 7825 w 1214"/>
                <a:gd name="T3" fmla="*/ 0 h 350"/>
                <a:gd name="T4" fmla="*/ 0 w 1214"/>
                <a:gd name="T5" fmla="*/ 6549 h 350"/>
                <a:gd name="T6" fmla="*/ 0 60000 65536"/>
                <a:gd name="T7" fmla="*/ 0 60000 65536"/>
                <a:gd name="T8" fmla="*/ 0 60000 65536"/>
                <a:gd name="T9" fmla="*/ 0 w 1214"/>
                <a:gd name="T10" fmla="*/ 0 h 350"/>
                <a:gd name="T11" fmla="*/ 1214 w 1214"/>
                <a:gd name="T12" fmla="*/ 350 h 350"/>
              </a:gdLst>
              <a:ahLst/>
              <a:cxnLst>
                <a:cxn ang="T6">
                  <a:pos x="T0" y="T1"/>
                </a:cxn>
                <a:cxn ang="T7">
                  <a:pos x="T2" y="T3"/>
                </a:cxn>
                <a:cxn ang="T8">
                  <a:pos x="T4" y="T5"/>
                </a:cxn>
              </a:cxnLst>
              <a:rect l="T9" t="T10" r="T11" b="T12"/>
              <a:pathLst>
                <a:path w="1214" h="350">
                  <a:moveTo>
                    <a:pt x="1214" y="0"/>
                  </a:moveTo>
                  <a:lnTo>
                    <a:pt x="350" y="0"/>
                  </a:lnTo>
                  <a:lnTo>
                    <a:pt x="0" y="350"/>
                  </a:lnTo>
                </a:path>
              </a:pathLst>
            </a:custGeom>
            <a:noFill/>
            <a:ln w="0">
              <a:solidFill>
                <a:srgbClr val="FFFFFF"/>
              </a:solidFill>
              <a:round/>
              <a:headEnd/>
              <a:tailEnd/>
            </a:ln>
          </p:spPr>
          <p:txBody>
            <a:bodyPr/>
            <a:lstStyle/>
            <a:p>
              <a:endParaRPr lang="es-PE"/>
            </a:p>
          </p:txBody>
        </p:sp>
        <p:sp>
          <p:nvSpPr>
            <p:cNvPr id="18" name="Freeform 69"/>
            <p:cNvSpPr>
              <a:spLocks/>
            </p:cNvSpPr>
            <p:nvPr/>
          </p:nvSpPr>
          <p:spPr bwMode="auto">
            <a:xfrm>
              <a:off x="9" y="125"/>
              <a:ext cx="5740" cy="1627"/>
            </a:xfrm>
            <a:custGeom>
              <a:avLst/>
              <a:gdLst>
                <a:gd name="T0" fmla="*/ 0 w 1214"/>
                <a:gd name="T1" fmla="*/ 7040 h 376"/>
                <a:gd name="T2" fmla="*/ 10014 w 1214"/>
                <a:gd name="T3" fmla="*/ 991 h 376"/>
                <a:gd name="T4" fmla="*/ 27140 w 1214"/>
                <a:gd name="T5" fmla="*/ 0 h 376"/>
                <a:gd name="T6" fmla="*/ 0 60000 65536"/>
                <a:gd name="T7" fmla="*/ 0 60000 65536"/>
                <a:gd name="T8" fmla="*/ 0 60000 65536"/>
                <a:gd name="T9" fmla="*/ 0 w 1214"/>
                <a:gd name="T10" fmla="*/ 0 h 376"/>
                <a:gd name="T11" fmla="*/ 1214 w 1214"/>
                <a:gd name="T12" fmla="*/ 376 h 376"/>
              </a:gdLst>
              <a:ahLst/>
              <a:cxnLst>
                <a:cxn ang="T6">
                  <a:pos x="T0" y="T1"/>
                </a:cxn>
                <a:cxn ang="T7">
                  <a:pos x="T2" y="T3"/>
                </a:cxn>
                <a:cxn ang="T8">
                  <a:pos x="T4" y="T5"/>
                </a:cxn>
              </a:cxnLst>
              <a:rect l="T9" t="T10" r="T11" b="T12"/>
              <a:pathLst>
                <a:path w="1214" h="376">
                  <a:moveTo>
                    <a:pt x="0" y="376"/>
                  </a:moveTo>
                  <a:lnTo>
                    <a:pt x="448" y="53"/>
                  </a:lnTo>
                  <a:lnTo>
                    <a:pt x="1214" y="0"/>
                  </a:lnTo>
                </a:path>
              </a:pathLst>
            </a:custGeom>
            <a:noFill/>
            <a:ln w="0">
              <a:solidFill>
                <a:srgbClr val="FFFFFF"/>
              </a:solidFill>
              <a:round/>
              <a:headEnd/>
              <a:tailEnd/>
            </a:ln>
          </p:spPr>
          <p:txBody>
            <a:bodyPr/>
            <a:lstStyle/>
            <a:p>
              <a:endParaRPr lang="es-PE"/>
            </a:p>
          </p:txBody>
        </p:sp>
        <p:sp>
          <p:nvSpPr>
            <p:cNvPr id="19" name="Freeform 70"/>
            <p:cNvSpPr>
              <a:spLocks/>
            </p:cNvSpPr>
            <p:nvPr/>
          </p:nvSpPr>
          <p:spPr bwMode="auto">
            <a:xfrm>
              <a:off x="9" y="177"/>
              <a:ext cx="5740" cy="1787"/>
            </a:xfrm>
            <a:custGeom>
              <a:avLst/>
              <a:gdLst>
                <a:gd name="T0" fmla="*/ 0 w 1214"/>
                <a:gd name="T1" fmla="*/ 7732 h 413"/>
                <a:gd name="T2" fmla="*/ 2435 w 1214"/>
                <a:gd name="T3" fmla="*/ 2713 h 413"/>
                <a:gd name="T4" fmla="*/ 27140 w 1214"/>
                <a:gd name="T5" fmla="*/ 0 h 413"/>
                <a:gd name="T6" fmla="*/ 0 60000 65536"/>
                <a:gd name="T7" fmla="*/ 0 60000 65536"/>
                <a:gd name="T8" fmla="*/ 0 60000 65536"/>
                <a:gd name="T9" fmla="*/ 0 w 1214"/>
                <a:gd name="T10" fmla="*/ 0 h 413"/>
                <a:gd name="T11" fmla="*/ 1214 w 1214"/>
                <a:gd name="T12" fmla="*/ 413 h 413"/>
              </a:gdLst>
              <a:ahLst/>
              <a:cxnLst>
                <a:cxn ang="T6">
                  <a:pos x="T0" y="T1"/>
                </a:cxn>
                <a:cxn ang="T7">
                  <a:pos x="T2" y="T3"/>
                </a:cxn>
                <a:cxn ang="T8">
                  <a:pos x="T4" y="T5"/>
                </a:cxn>
              </a:cxnLst>
              <a:rect l="T9" t="T10" r="T11" b="T12"/>
              <a:pathLst>
                <a:path w="1214" h="413">
                  <a:moveTo>
                    <a:pt x="0" y="413"/>
                  </a:moveTo>
                  <a:lnTo>
                    <a:pt x="109" y="145"/>
                  </a:lnTo>
                  <a:lnTo>
                    <a:pt x="1214" y="0"/>
                  </a:lnTo>
                </a:path>
              </a:pathLst>
            </a:custGeom>
            <a:noFill/>
            <a:ln w="0">
              <a:solidFill>
                <a:srgbClr val="FFFFFF"/>
              </a:solidFill>
              <a:round/>
              <a:headEnd/>
              <a:tailEnd/>
            </a:ln>
          </p:spPr>
          <p:txBody>
            <a:bodyPr/>
            <a:lstStyle/>
            <a:p>
              <a:endParaRPr lang="es-PE"/>
            </a:p>
          </p:txBody>
        </p:sp>
      </p:grpSp>
      <p:grpSp>
        <p:nvGrpSpPr>
          <p:cNvPr id="3" name="10 Grupo"/>
          <p:cNvGrpSpPr>
            <a:grpSpLocks/>
          </p:cNvGrpSpPr>
          <p:nvPr/>
        </p:nvGrpSpPr>
        <p:grpSpPr bwMode="auto">
          <a:xfrm>
            <a:off x="179388" y="119063"/>
            <a:ext cx="8713787" cy="828675"/>
            <a:chOff x="179512" y="118855"/>
            <a:chExt cx="8712968" cy="828772"/>
          </a:xfrm>
          <a:noFill/>
        </p:grpSpPr>
        <p:graphicFrame>
          <p:nvGraphicFramePr>
            <p:cNvPr id="21" name="11 Objeto"/>
            <p:cNvGraphicFramePr>
              <a:graphicFrameLocks noChangeAspect="1"/>
            </p:cNvGraphicFramePr>
            <p:nvPr/>
          </p:nvGraphicFramePr>
          <p:xfrm>
            <a:off x="179512" y="118855"/>
            <a:ext cx="720080" cy="828772"/>
          </p:xfrm>
          <a:graphic>
            <a:graphicData uri="http://schemas.openxmlformats.org/presentationml/2006/ole">
              <mc:AlternateContent xmlns:mc="http://schemas.openxmlformats.org/markup-compatibility/2006">
                <mc:Choice xmlns:v="urn:schemas-microsoft-com:vml" Requires="v">
                  <p:oleObj spid="_x0000_s125989" r:id="rId3" imgW="2663848" imgH="3592373" progId="">
                    <p:embed/>
                  </p:oleObj>
                </mc:Choice>
                <mc:Fallback>
                  <p:oleObj r:id="rId3" imgW="2663848" imgH="3592373" progId="">
                    <p:embed/>
                    <p:pic>
                      <p:nvPicPr>
                        <p:cNvPr id="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8855"/>
                          <a:ext cx="720080" cy="828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21 Rectángulo"/>
            <p:cNvSpPr/>
            <p:nvPr/>
          </p:nvSpPr>
          <p:spPr>
            <a:xfrm>
              <a:off x="900169" y="279211"/>
              <a:ext cx="3041364" cy="339765"/>
            </a:xfrm>
            <a:prstGeom prst="rect">
              <a:avLst/>
            </a:prstGeom>
            <a:grpFill/>
          </p:spPr>
          <p:txBody>
            <a:bodyPr>
              <a:spAutoFit/>
            </a:bodyPr>
            <a:lstStyle/>
            <a:p>
              <a:pPr algn="l">
                <a:spcBef>
                  <a:spcPct val="50000"/>
                </a:spcBef>
                <a:defRPr/>
              </a:pPr>
              <a:r>
                <a:rPr lang="es-ES_tradnl" sz="1600" b="1" i="1" dirty="0">
                  <a:latin typeface="+mj-lt"/>
                </a:rPr>
                <a:t>DIBUJO EN INGENIERIA I</a:t>
              </a:r>
            </a:p>
          </p:txBody>
        </p:sp>
        <p:sp>
          <p:nvSpPr>
            <p:cNvPr id="23" name="22 Rectángulo"/>
            <p:cNvSpPr/>
            <p:nvPr/>
          </p:nvSpPr>
          <p:spPr>
            <a:xfrm>
              <a:off x="7884513" y="279211"/>
              <a:ext cx="1007967" cy="277031"/>
            </a:xfrm>
            <a:prstGeom prst="rect">
              <a:avLst/>
            </a:prstGeom>
            <a:grpFill/>
          </p:spPr>
          <p:txBody>
            <a:bodyPr>
              <a:spAutoFit/>
            </a:bodyPr>
            <a:lstStyle/>
            <a:p>
              <a:pPr algn="l">
                <a:spcBef>
                  <a:spcPct val="50000"/>
                </a:spcBef>
                <a:defRPr/>
              </a:pPr>
              <a:r>
                <a:rPr lang="es-ES" sz="1200" b="1" i="1" dirty="0"/>
                <a:t>CLASE  </a:t>
              </a:r>
              <a:r>
                <a:rPr lang="es-ES" sz="1200" b="1" i="1" dirty="0" smtClean="0"/>
                <a:t>6</a:t>
              </a:r>
              <a:endParaRPr lang="es-ES_tradnl" sz="1200" b="1" i="1" dirty="0">
                <a:latin typeface="+mj-lt"/>
              </a:endParaRPr>
            </a:p>
          </p:txBody>
        </p:sp>
      </p:grpSp>
      <p:sp>
        <p:nvSpPr>
          <p:cNvPr id="26" name="25 Rectángulo"/>
          <p:cNvSpPr/>
          <p:nvPr/>
        </p:nvSpPr>
        <p:spPr>
          <a:xfrm>
            <a:off x="7143768" y="476672"/>
            <a:ext cx="1467068" cy="276999"/>
          </a:xfrm>
          <a:prstGeom prst="rect">
            <a:avLst/>
          </a:prstGeom>
        </p:spPr>
        <p:txBody>
          <a:bodyPr wrap="none">
            <a:spAutoFit/>
          </a:bodyPr>
          <a:lstStyle/>
          <a:p>
            <a:pPr>
              <a:spcBef>
                <a:spcPct val="50000"/>
              </a:spcBef>
              <a:defRPr/>
            </a:pPr>
            <a:r>
              <a:rPr lang="es-ES_tradnl" sz="1200" b="1" i="1" dirty="0" smtClean="0"/>
              <a:t>PROYECCIONES</a:t>
            </a:r>
            <a:r>
              <a:rPr lang="es-ES" sz="1200" b="1" i="1" dirty="0" smtClean="0"/>
              <a:t>.</a:t>
            </a:r>
            <a:endParaRPr lang="es-ES" sz="1200" b="1" i="1" dirty="0"/>
          </a:p>
        </p:txBody>
      </p:sp>
      <p:sp>
        <p:nvSpPr>
          <p:cNvPr id="4" name="3 Rectángulo"/>
          <p:cNvSpPr/>
          <p:nvPr/>
        </p:nvSpPr>
        <p:spPr>
          <a:xfrm>
            <a:off x="665290" y="4262085"/>
            <a:ext cx="1440000" cy="694768"/>
          </a:xfrm>
          <a:prstGeom prst="rect">
            <a:avLst/>
          </a:pr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6" name="75 Rectángulo"/>
          <p:cNvSpPr/>
          <p:nvPr/>
        </p:nvSpPr>
        <p:spPr>
          <a:xfrm>
            <a:off x="8677230" y="4686950"/>
            <a:ext cx="279244" cy="276999"/>
          </a:xfrm>
          <a:prstGeom prst="rect">
            <a:avLst/>
          </a:prstGeom>
        </p:spPr>
        <p:txBody>
          <a:bodyPr wrap="none">
            <a:spAutoFit/>
          </a:bodyPr>
          <a:lstStyle/>
          <a:p>
            <a:pPr>
              <a:spcBef>
                <a:spcPct val="50000"/>
              </a:spcBef>
              <a:defRPr/>
            </a:pPr>
            <a:r>
              <a:rPr lang="es-ES" sz="1200" b="1" i="1" smtClean="0"/>
              <a:t>F</a:t>
            </a:r>
            <a:endParaRPr lang="es-ES" sz="1200" b="1" i="1" dirty="0"/>
          </a:p>
        </p:txBody>
      </p:sp>
      <p:sp>
        <p:nvSpPr>
          <p:cNvPr id="77" name="76 Rectángulo"/>
          <p:cNvSpPr/>
          <p:nvPr/>
        </p:nvSpPr>
        <p:spPr>
          <a:xfrm>
            <a:off x="8677230" y="3056693"/>
            <a:ext cx="287258" cy="276999"/>
          </a:xfrm>
          <a:prstGeom prst="rect">
            <a:avLst/>
          </a:prstGeom>
        </p:spPr>
        <p:txBody>
          <a:bodyPr wrap="none">
            <a:spAutoFit/>
          </a:bodyPr>
          <a:lstStyle/>
          <a:p>
            <a:pPr>
              <a:spcBef>
                <a:spcPct val="50000"/>
              </a:spcBef>
              <a:defRPr/>
            </a:pPr>
            <a:r>
              <a:rPr lang="es-ES" sz="1200" b="1" i="1" smtClean="0"/>
              <a:t>S</a:t>
            </a:r>
            <a:endParaRPr lang="es-ES" sz="1200" b="1" i="1" dirty="0"/>
          </a:p>
        </p:txBody>
      </p:sp>
      <p:sp>
        <p:nvSpPr>
          <p:cNvPr id="78" name="77 Rectángulo"/>
          <p:cNvSpPr/>
          <p:nvPr/>
        </p:nvSpPr>
        <p:spPr>
          <a:xfrm>
            <a:off x="5134064" y="4686950"/>
            <a:ext cx="363048" cy="276999"/>
          </a:xfrm>
          <a:prstGeom prst="rect">
            <a:avLst/>
          </a:prstGeom>
        </p:spPr>
        <p:txBody>
          <a:bodyPr wrap="none">
            <a:spAutoFit/>
          </a:bodyPr>
          <a:lstStyle/>
          <a:p>
            <a:pPr>
              <a:spcBef>
                <a:spcPct val="50000"/>
              </a:spcBef>
              <a:defRPr/>
            </a:pPr>
            <a:r>
              <a:rPr lang="es-ES" sz="1200" b="1" i="1" smtClean="0"/>
              <a:t>L I</a:t>
            </a:r>
            <a:endParaRPr lang="es-ES" sz="1200" b="1" i="1" dirty="0"/>
          </a:p>
        </p:txBody>
      </p:sp>
      <p:sp>
        <p:nvSpPr>
          <p:cNvPr id="79" name="78 Rectángulo"/>
          <p:cNvSpPr/>
          <p:nvPr/>
        </p:nvSpPr>
        <p:spPr>
          <a:xfrm>
            <a:off x="258163" y="6339092"/>
            <a:ext cx="287258" cy="276999"/>
          </a:xfrm>
          <a:prstGeom prst="rect">
            <a:avLst/>
          </a:prstGeom>
        </p:spPr>
        <p:txBody>
          <a:bodyPr wrap="none">
            <a:spAutoFit/>
          </a:bodyPr>
          <a:lstStyle/>
          <a:p>
            <a:pPr>
              <a:spcBef>
                <a:spcPct val="50000"/>
              </a:spcBef>
              <a:defRPr/>
            </a:pPr>
            <a:r>
              <a:rPr lang="es-ES" sz="1200" b="1" i="1" smtClean="0"/>
              <a:t>S</a:t>
            </a:r>
            <a:endParaRPr lang="es-ES" sz="1200" b="1" i="1" dirty="0"/>
          </a:p>
        </p:txBody>
      </p:sp>
      <p:sp>
        <p:nvSpPr>
          <p:cNvPr id="80" name="79 Rectángulo"/>
          <p:cNvSpPr/>
          <p:nvPr/>
        </p:nvSpPr>
        <p:spPr>
          <a:xfrm>
            <a:off x="251520" y="4669086"/>
            <a:ext cx="279244" cy="276999"/>
          </a:xfrm>
          <a:prstGeom prst="rect">
            <a:avLst/>
          </a:prstGeom>
        </p:spPr>
        <p:txBody>
          <a:bodyPr wrap="none">
            <a:spAutoFit/>
          </a:bodyPr>
          <a:lstStyle/>
          <a:p>
            <a:pPr>
              <a:spcBef>
                <a:spcPct val="50000"/>
              </a:spcBef>
              <a:defRPr/>
            </a:pPr>
            <a:r>
              <a:rPr lang="es-ES" sz="1200" b="1" i="1" smtClean="0"/>
              <a:t>F</a:t>
            </a:r>
            <a:endParaRPr lang="es-ES" sz="1200" b="1" i="1" dirty="0"/>
          </a:p>
        </p:txBody>
      </p:sp>
      <p:sp>
        <p:nvSpPr>
          <p:cNvPr id="81" name="80 Rectángulo"/>
          <p:cNvSpPr/>
          <p:nvPr/>
        </p:nvSpPr>
        <p:spPr>
          <a:xfrm>
            <a:off x="3858563" y="4642823"/>
            <a:ext cx="363048" cy="276999"/>
          </a:xfrm>
          <a:prstGeom prst="rect">
            <a:avLst/>
          </a:prstGeom>
        </p:spPr>
        <p:txBody>
          <a:bodyPr wrap="none">
            <a:spAutoFit/>
          </a:bodyPr>
          <a:lstStyle/>
          <a:p>
            <a:pPr>
              <a:spcBef>
                <a:spcPct val="50000"/>
              </a:spcBef>
              <a:defRPr/>
            </a:pPr>
            <a:r>
              <a:rPr lang="es-ES" sz="1200" b="1" i="1" smtClean="0"/>
              <a:t>L I</a:t>
            </a:r>
            <a:endParaRPr lang="es-ES" sz="1200" b="1" i="1" dirty="0"/>
          </a:p>
        </p:txBody>
      </p:sp>
      <p:pic>
        <p:nvPicPr>
          <p:cNvPr id="43" name="Picture 2">
            <a:hlinkClick r:id="rId5" action="ppaction://hlinksldjump"/>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6675" t="34789" r="52285" b="34789"/>
          <a:stretch/>
        </p:blipFill>
        <p:spPr bwMode="auto">
          <a:xfrm>
            <a:off x="3561010" y="813916"/>
            <a:ext cx="2018806"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 name="81 Flecha derecha"/>
          <p:cNvSpPr/>
          <p:nvPr/>
        </p:nvSpPr>
        <p:spPr>
          <a:xfrm rot="1969643" flipH="1">
            <a:off x="5158793" y="2691536"/>
            <a:ext cx="264605" cy="189687"/>
          </a:xfrm>
          <a:prstGeom prst="rightArrow">
            <a:avLst>
              <a:gd name="adj1" fmla="val 50000"/>
              <a:gd name="adj2" fmla="val 726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5" name="54 Rectángulo"/>
          <p:cNvSpPr/>
          <p:nvPr/>
        </p:nvSpPr>
        <p:spPr>
          <a:xfrm>
            <a:off x="665023" y="5166350"/>
            <a:ext cx="720133" cy="1440000"/>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3" name="82 Rectángulo"/>
          <p:cNvSpPr/>
          <p:nvPr/>
        </p:nvSpPr>
        <p:spPr>
          <a:xfrm>
            <a:off x="1385423" y="5881316"/>
            <a:ext cx="719867" cy="725034"/>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4" name="43 Rectángulo"/>
          <p:cNvSpPr/>
          <p:nvPr/>
        </p:nvSpPr>
        <p:spPr>
          <a:xfrm>
            <a:off x="1385156" y="5171384"/>
            <a:ext cx="719867" cy="714966"/>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8" name="47 Rectángulo"/>
          <p:cNvSpPr/>
          <p:nvPr/>
        </p:nvSpPr>
        <p:spPr>
          <a:xfrm>
            <a:off x="665290" y="3520763"/>
            <a:ext cx="719867" cy="741322"/>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9" name="48 Rectángulo"/>
          <p:cNvSpPr/>
          <p:nvPr/>
        </p:nvSpPr>
        <p:spPr>
          <a:xfrm>
            <a:off x="1385423" y="3520763"/>
            <a:ext cx="719867" cy="741322"/>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7" name="56 Rectángulo"/>
          <p:cNvSpPr/>
          <p:nvPr/>
        </p:nvSpPr>
        <p:spPr>
          <a:xfrm>
            <a:off x="5579815" y="3408608"/>
            <a:ext cx="1440000" cy="1440000"/>
          </a:xfrm>
          <a:prstGeom prst="rect">
            <a:avLst/>
          </a:prstGeom>
          <a:no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8 Forma libre"/>
          <p:cNvSpPr/>
          <p:nvPr/>
        </p:nvSpPr>
        <p:spPr>
          <a:xfrm>
            <a:off x="5579816" y="3428901"/>
            <a:ext cx="1440000" cy="1419372"/>
          </a:xfrm>
          <a:custGeom>
            <a:avLst/>
            <a:gdLst>
              <a:gd name="connsiteX0" fmla="*/ 0 w 1460665"/>
              <a:gd name="connsiteY0" fmla="*/ 0 h 1425039"/>
              <a:gd name="connsiteX1" fmla="*/ 0 w 1460665"/>
              <a:gd name="connsiteY1" fmla="*/ 1425039 h 1425039"/>
              <a:gd name="connsiteX2" fmla="*/ 1460665 w 1460665"/>
              <a:gd name="connsiteY2" fmla="*/ 1425039 h 1425039"/>
              <a:gd name="connsiteX3" fmla="*/ 1448789 w 1460665"/>
              <a:gd name="connsiteY3" fmla="*/ 712520 h 1425039"/>
              <a:gd name="connsiteX4" fmla="*/ 0 w 1460665"/>
              <a:gd name="connsiteY4" fmla="*/ 0 h 1425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665" h="1425039">
                <a:moveTo>
                  <a:pt x="0" y="0"/>
                </a:moveTo>
                <a:lnTo>
                  <a:pt x="0" y="1425039"/>
                </a:lnTo>
                <a:lnTo>
                  <a:pt x="1460665" y="1425039"/>
                </a:lnTo>
                <a:lnTo>
                  <a:pt x="1448789" y="712520"/>
                </a:lnTo>
                <a:lnTo>
                  <a:pt x="0" y="0"/>
                </a:lnTo>
                <a:close/>
              </a:path>
            </a:pathLst>
          </a:custGeom>
          <a:solidFill>
            <a:srgbClr val="EE8A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 name="10 Forma libre"/>
          <p:cNvSpPr/>
          <p:nvPr/>
        </p:nvSpPr>
        <p:spPr>
          <a:xfrm>
            <a:off x="5579815" y="3417148"/>
            <a:ext cx="1440000" cy="722748"/>
          </a:xfrm>
          <a:custGeom>
            <a:avLst/>
            <a:gdLst>
              <a:gd name="connsiteX0" fmla="*/ 0 w 1424763"/>
              <a:gd name="connsiteY0" fmla="*/ 0 h 733646"/>
              <a:gd name="connsiteX1" fmla="*/ 1424763 w 1424763"/>
              <a:gd name="connsiteY1" fmla="*/ 733646 h 733646"/>
              <a:gd name="connsiteX2" fmla="*/ 701749 w 1424763"/>
              <a:gd name="connsiteY2" fmla="*/ 0 h 733646"/>
              <a:gd name="connsiteX3" fmla="*/ 0 w 1424763"/>
              <a:gd name="connsiteY3" fmla="*/ 0 h 733646"/>
            </a:gdLst>
            <a:ahLst/>
            <a:cxnLst>
              <a:cxn ang="0">
                <a:pos x="connsiteX0" y="connsiteY0"/>
              </a:cxn>
              <a:cxn ang="0">
                <a:pos x="connsiteX1" y="connsiteY1"/>
              </a:cxn>
              <a:cxn ang="0">
                <a:pos x="connsiteX2" y="connsiteY2"/>
              </a:cxn>
              <a:cxn ang="0">
                <a:pos x="connsiteX3" y="connsiteY3"/>
              </a:cxn>
            </a:cxnLst>
            <a:rect l="l" t="t" r="r" b="b"/>
            <a:pathLst>
              <a:path w="1424763" h="733646">
                <a:moveTo>
                  <a:pt x="0" y="0"/>
                </a:moveTo>
                <a:lnTo>
                  <a:pt x="1424763" y="733646"/>
                </a:lnTo>
                <a:lnTo>
                  <a:pt x="701749" y="0"/>
                </a:lnTo>
                <a:lnTo>
                  <a:pt x="0" y="0"/>
                </a:lnTo>
                <a:close/>
              </a:path>
            </a:pathLst>
          </a:custGeom>
          <a:solidFill>
            <a:srgbClr val="EE8A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1" name="50 Rectángulo"/>
          <p:cNvSpPr/>
          <p:nvPr/>
        </p:nvSpPr>
        <p:spPr>
          <a:xfrm>
            <a:off x="7202169" y="4153505"/>
            <a:ext cx="1440000" cy="694768"/>
          </a:xfrm>
          <a:prstGeom prst="rect">
            <a:avLst/>
          </a:pr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2" name="51 Rectángulo"/>
          <p:cNvSpPr/>
          <p:nvPr/>
        </p:nvSpPr>
        <p:spPr>
          <a:xfrm>
            <a:off x="7201634" y="1785347"/>
            <a:ext cx="720133" cy="1440000"/>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3" name="52 Rectángulo"/>
          <p:cNvSpPr/>
          <p:nvPr/>
        </p:nvSpPr>
        <p:spPr>
          <a:xfrm>
            <a:off x="7922034" y="2500313"/>
            <a:ext cx="719867" cy="725034"/>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4" name="53 Rectángulo"/>
          <p:cNvSpPr/>
          <p:nvPr/>
        </p:nvSpPr>
        <p:spPr>
          <a:xfrm>
            <a:off x="7921767" y="1790381"/>
            <a:ext cx="719867" cy="714966"/>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6" name="55 Rectángulo"/>
          <p:cNvSpPr/>
          <p:nvPr/>
        </p:nvSpPr>
        <p:spPr>
          <a:xfrm>
            <a:off x="7202169" y="3412183"/>
            <a:ext cx="719867" cy="741322"/>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1" name="60 Rectángulo"/>
          <p:cNvSpPr/>
          <p:nvPr/>
        </p:nvSpPr>
        <p:spPr>
          <a:xfrm>
            <a:off x="7922302" y="3412183"/>
            <a:ext cx="719867" cy="741322"/>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1" name="70 Rectángulo"/>
          <p:cNvSpPr/>
          <p:nvPr/>
        </p:nvSpPr>
        <p:spPr>
          <a:xfrm>
            <a:off x="2344874" y="3517188"/>
            <a:ext cx="1440000" cy="1440000"/>
          </a:xfrm>
          <a:prstGeom prst="rect">
            <a:avLst/>
          </a:prstGeom>
          <a:no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2" name="71 Forma libre"/>
          <p:cNvSpPr/>
          <p:nvPr/>
        </p:nvSpPr>
        <p:spPr>
          <a:xfrm>
            <a:off x="2344875" y="3537481"/>
            <a:ext cx="1440000" cy="1419372"/>
          </a:xfrm>
          <a:custGeom>
            <a:avLst/>
            <a:gdLst>
              <a:gd name="connsiteX0" fmla="*/ 0 w 1460665"/>
              <a:gd name="connsiteY0" fmla="*/ 0 h 1425039"/>
              <a:gd name="connsiteX1" fmla="*/ 0 w 1460665"/>
              <a:gd name="connsiteY1" fmla="*/ 1425039 h 1425039"/>
              <a:gd name="connsiteX2" fmla="*/ 1460665 w 1460665"/>
              <a:gd name="connsiteY2" fmla="*/ 1425039 h 1425039"/>
              <a:gd name="connsiteX3" fmla="*/ 1448789 w 1460665"/>
              <a:gd name="connsiteY3" fmla="*/ 712520 h 1425039"/>
              <a:gd name="connsiteX4" fmla="*/ 0 w 1460665"/>
              <a:gd name="connsiteY4" fmla="*/ 0 h 1425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665" h="1425039">
                <a:moveTo>
                  <a:pt x="0" y="0"/>
                </a:moveTo>
                <a:lnTo>
                  <a:pt x="0" y="1425039"/>
                </a:lnTo>
                <a:lnTo>
                  <a:pt x="1460665" y="1425039"/>
                </a:lnTo>
                <a:lnTo>
                  <a:pt x="1448789" y="712520"/>
                </a:lnTo>
                <a:lnTo>
                  <a:pt x="0" y="0"/>
                </a:lnTo>
                <a:close/>
              </a:path>
            </a:pathLst>
          </a:custGeom>
          <a:solidFill>
            <a:srgbClr val="EE8A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3" name="72 Forma libre"/>
          <p:cNvSpPr/>
          <p:nvPr/>
        </p:nvSpPr>
        <p:spPr>
          <a:xfrm>
            <a:off x="2344874" y="3525728"/>
            <a:ext cx="1440000" cy="722748"/>
          </a:xfrm>
          <a:custGeom>
            <a:avLst/>
            <a:gdLst>
              <a:gd name="connsiteX0" fmla="*/ 0 w 1424763"/>
              <a:gd name="connsiteY0" fmla="*/ 0 h 733646"/>
              <a:gd name="connsiteX1" fmla="*/ 1424763 w 1424763"/>
              <a:gd name="connsiteY1" fmla="*/ 733646 h 733646"/>
              <a:gd name="connsiteX2" fmla="*/ 701749 w 1424763"/>
              <a:gd name="connsiteY2" fmla="*/ 0 h 733646"/>
              <a:gd name="connsiteX3" fmla="*/ 0 w 1424763"/>
              <a:gd name="connsiteY3" fmla="*/ 0 h 733646"/>
            </a:gdLst>
            <a:ahLst/>
            <a:cxnLst>
              <a:cxn ang="0">
                <a:pos x="connsiteX0" y="connsiteY0"/>
              </a:cxn>
              <a:cxn ang="0">
                <a:pos x="connsiteX1" y="connsiteY1"/>
              </a:cxn>
              <a:cxn ang="0">
                <a:pos x="connsiteX2" y="connsiteY2"/>
              </a:cxn>
              <a:cxn ang="0">
                <a:pos x="connsiteX3" y="connsiteY3"/>
              </a:cxn>
            </a:cxnLst>
            <a:rect l="l" t="t" r="r" b="b"/>
            <a:pathLst>
              <a:path w="1424763" h="733646">
                <a:moveTo>
                  <a:pt x="0" y="0"/>
                </a:moveTo>
                <a:lnTo>
                  <a:pt x="1424763" y="733646"/>
                </a:lnTo>
                <a:lnTo>
                  <a:pt x="701749" y="0"/>
                </a:lnTo>
                <a:lnTo>
                  <a:pt x="0" y="0"/>
                </a:lnTo>
                <a:close/>
              </a:path>
            </a:pathLst>
          </a:custGeom>
          <a:solidFill>
            <a:srgbClr val="EE8A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5164308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3"/>
          <p:cNvGrpSpPr>
            <a:grpSpLocks noChangeAspect="1"/>
          </p:cNvGrpSpPr>
          <p:nvPr/>
        </p:nvGrpSpPr>
        <p:grpSpPr bwMode="auto">
          <a:xfrm>
            <a:off x="0" y="0"/>
            <a:ext cx="9144000" cy="3571875"/>
            <a:chOff x="0" y="0"/>
            <a:chExt cx="5760" cy="2250"/>
          </a:xfrm>
        </p:grpSpPr>
        <p:sp>
          <p:nvSpPr>
            <p:cNvPr id="12" name="AutoShape 62"/>
            <p:cNvSpPr>
              <a:spLocks noChangeAspect="1" noChangeArrowheads="1" noTextEdit="1"/>
            </p:cNvSpPr>
            <p:nvPr/>
          </p:nvSpPr>
          <p:spPr bwMode="auto">
            <a:xfrm>
              <a:off x="0" y="0"/>
              <a:ext cx="5760" cy="2250"/>
            </a:xfrm>
            <a:prstGeom prst="rect">
              <a:avLst/>
            </a:prstGeom>
            <a:noFill/>
            <a:ln w="9525">
              <a:noFill/>
              <a:miter lim="800000"/>
              <a:headEnd/>
              <a:tailEnd/>
            </a:ln>
          </p:spPr>
          <p:txBody>
            <a:bodyPr/>
            <a:lstStyle/>
            <a:p>
              <a:endParaRPr lang="es-ES"/>
            </a:p>
          </p:txBody>
        </p:sp>
        <p:sp>
          <p:nvSpPr>
            <p:cNvPr id="13" name="Freeform 64"/>
            <p:cNvSpPr>
              <a:spLocks/>
            </p:cNvSpPr>
            <p:nvPr/>
          </p:nvSpPr>
          <p:spPr bwMode="auto">
            <a:xfrm>
              <a:off x="9" y="9"/>
              <a:ext cx="5740" cy="1955"/>
            </a:xfrm>
            <a:custGeom>
              <a:avLst/>
              <a:gdLst/>
              <a:ahLst/>
              <a:cxnLst>
                <a:cxn ang="0">
                  <a:pos x="0" y="0"/>
                </a:cxn>
                <a:cxn ang="0">
                  <a:pos x="1214" y="0"/>
                </a:cxn>
                <a:cxn ang="0">
                  <a:pos x="1214" y="52"/>
                </a:cxn>
                <a:cxn ang="0">
                  <a:pos x="384" y="216"/>
                </a:cxn>
                <a:cxn ang="0">
                  <a:pos x="0" y="452"/>
                </a:cxn>
                <a:cxn ang="0">
                  <a:pos x="0" y="0"/>
                </a:cxn>
              </a:cxnLst>
              <a:rect l="0" t="0" r="r" b="b"/>
              <a:pathLst>
                <a:path w="1214" h="452">
                  <a:moveTo>
                    <a:pt x="0" y="0"/>
                  </a:moveTo>
                  <a:lnTo>
                    <a:pt x="1214" y="0"/>
                  </a:lnTo>
                  <a:lnTo>
                    <a:pt x="1214" y="52"/>
                  </a:lnTo>
                  <a:lnTo>
                    <a:pt x="384" y="216"/>
                  </a:lnTo>
                  <a:lnTo>
                    <a:pt x="0" y="452"/>
                  </a:lnTo>
                  <a:lnTo>
                    <a:pt x="0" y="0"/>
                  </a:lnTo>
                  <a:close/>
                </a:path>
              </a:pathLst>
            </a:custGeom>
            <a:solidFill>
              <a:schemeClr val="bg1">
                <a:lumMod val="95000"/>
              </a:schemeClr>
            </a:solidFill>
            <a:ln w="9525">
              <a:noFill/>
              <a:round/>
              <a:headEnd/>
              <a:tailEnd/>
            </a:ln>
          </p:spPr>
          <p:txBody>
            <a:bodyPr/>
            <a:lstStyle/>
            <a:p>
              <a:pPr>
                <a:defRPr/>
              </a:pPr>
              <a:endParaRPr lang="es-ES"/>
            </a:p>
          </p:txBody>
        </p:sp>
        <p:sp>
          <p:nvSpPr>
            <p:cNvPr id="14" name="Freeform 65"/>
            <p:cNvSpPr>
              <a:spLocks/>
            </p:cNvSpPr>
            <p:nvPr/>
          </p:nvSpPr>
          <p:spPr bwMode="auto">
            <a:xfrm>
              <a:off x="9" y="9"/>
              <a:ext cx="5740" cy="2228"/>
            </a:xfrm>
            <a:custGeom>
              <a:avLst/>
              <a:gdLst/>
              <a:ahLst/>
              <a:cxnLst>
                <a:cxn ang="0">
                  <a:pos x="0" y="0"/>
                </a:cxn>
                <a:cxn ang="0">
                  <a:pos x="1214" y="0"/>
                </a:cxn>
                <a:cxn ang="0">
                  <a:pos x="1214" y="46"/>
                </a:cxn>
                <a:cxn ang="0">
                  <a:pos x="372" y="171"/>
                </a:cxn>
                <a:cxn ang="0">
                  <a:pos x="0" y="515"/>
                </a:cxn>
                <a:cxn ang="0">
                  <a:pos x="0" y="0"/>
                </a:cxn>
              </a:cxnLst>
              <a:rect l="0" t="0" r="r" b="b"/>
              <a:pathLst>
                <a:path w="1214" h="515">
                  <a:moveTo>
                    <a:pt x="0" y="0"/>
                  </a:moveTo>
                  <a:lnTo>
                    <a:pt x="1214" y="0"/>
                  </a:lnTo>
                  <a:lnTo>
                    <a:pt x="1214" y="46"/>
                  </a:lnTo>
                  <a:lnTo>
                    <a:pt x="372" y="171"/>
                  </a:lnTo>
                  <a:lnTo>
                    <a:pt x="0" y="515"/>
                  </a:lnTo>
                  <a:lnTo>
                    <a:pt x="0" y="0"/>
                  </a:lnTo>
                  <a:close/>
                </a:path>
              </a:pathLst>
            </a:custGeom>
            <a:solidFill>
              <a:schemeClr val="bg1">
                <a:lumMod val="85000"/>
              </a:schemeClr>
            </a:solidFill>
            <a:ln w="9525">
              <a:noFill/>
              <a:round/>
              <a:headEnd/>
              <a:tailEnd/>
            </a:ln>
          </p:spPr>
          <p:txBody>
            <a:bodyPr/>
            <a:lstStyle/>
            <a:p>
              <a:pPr>
                <a:defRPr/>
              </a:pPr>
              <a:endParaRPr lang="es-ES"/>
            </a:p>
          </p:txBody>
        </p:sp>
        <p:sp>
          <p:nvSpPr>
            <p:cNvPr id="15" name="Freeform 66"/>
            <p:cNvSpPr>
              <a:spLocks/>
            </p:cNvSpPr>
            <p:nvPr/>
          </p:nvSpPr>
          <p:spPr bwMode="auto">
            <a:xfrm>
              <a:off x="9" y="9"/>
              <a:ext cx="5740" cy="2228"/>
            </a:xfrm>
            <a:custGeom>
              <a:avLst/>
              <a:gdLst>
                <a:gd name="T0" fmla="*/ 0 w 1214"/>
                <a:gd name="T1" fmla="*/ 0 h 515"/>
                <a:gd name="T2" fmla="*/ 27140 w 1214"/>
                <a:gd name="T3" fmla="*/ 0 h 515"/>
                <a:gd name="T4" fmla="*/ 27140 w 1214"/>
                <a:gd name="T5" fmla="*/ 861 h 515"/>
                <a:gd name="T6" fmla="*/ 8317 w 1214"/>
                <a:gd name="T7" fmla="*/ 3201 h 515"/>
                <a:gd name="T8" fmla="*/ 0 w 1214"/>
                <a:gd name="T9" fmla="*/ 9639 h 515"/>
                <a:gd name="T10" fmla="*/ 0 w 1214"/>
                <a:gd name="T11" fmla="*/ 0 h 515"/>
                <a:gd name="T12" fmla="*/ 0 60000 65536"/>
                <a:gd name="T13" fmla="*/ 0 60000 65536"/>
                <a:gd name="T14" fmla="*/ 0 60000 65536"/>
                <a:gd name="T15" fmla="*/ 0 60000 65536"/>
                <a:gd name="T16" fmla="*/ 0 60000 65536"/>
                <a:gd name="T17" fmla="*/ 0 60000 65536"/>
                <a:gd name="T18" fmla="*/ 0 w 1214"/>
                <a:gd name="T19" fmla="*/ 0 h 515"/>
                <a:gd name="T20" fmla="*/ 1214 w 1214"/>
                <a:gd name="T21" fmla="*/ 515 h 515"/>
              </a:gdLst>
              <a:ahLst/>
              <a:cxnLst>
                <a:cxn ang="T12">
                  <a:pos x="T0" y="T1"/>
                </a:cxn>
                <a:cxn ang="T13">
                  <a:pos x="T2" y="T3"/>
                </a:cxn>
                <a:cxn ang="T14">
                  <a:pos x="T4" y="T5"/>
                </a:cxn>
                <a:cxn ang="T15">
                  <a:pos x="T6" y="T7"/>
                </a:cxn>
                <a:cxn ang="T16">
                  <a:pos x="T8" y="T9"/>
                </a:cxn>
                <a:cxn ang="T17">
                  <a:pos x="T10" y="T11"/>
                </a:cxn>
              </a:cxnLst>
              <a:rect l="T18" t="T19" r="T20" b="T21"/>
              <a:pathLst>
                <a:path w="1214" h="515">
                  <a:moveTo>
                    <a:pt x="0" y="0"/>
                  </a:moveTo>
                  <a:lnTo>
                    <a:pt x="1214" y="0"/>
                  </a:lnTo>
                  <a:lnTo>
                    <a:pt x="1214" y="46"/>
                  </a:lnTo>
                  <a:lnTo>
                    <a:pt x="372" y="171"/>
                  </a:lnTo>
                  <a:lnTo>
                    <a:pt x="0" y="515"/>
                  </a:lnTo>
                  <a:lnTo>
                    <a:pt x="0" y="0"/>
                  </a:lnTo>
                  <a:close/>
                </a:path>
              </a:pathLst>
            </a:custGeom>
            <a:noFill/>
            <a:ln w="0">
              <a:solidFill>
                <a:srgbClr val="FFFFFF"/>
              </a:solidFill>
              <a:round/>
              <a:headEnd/>
              <a:tailEnd/>
            </a:ln>
          </p:spPr>
          <p:txBody>
            <a:bodyPr/>
            <a:lstStyle/>
            <a:p>
              <a:endParaRPr lang="es-PE"/>
            </a:p>
          </p:txBody>
        </p:sp>
        <p:sp>
          <p:nvSpPr>
            <p:cNvPr id="16" name="Freeform 67"/>
            <p:cNvSpPr>
              <a:spLocks/>
            </p:cNvSpPr>
            <p:nvPr/>
          </p:nvSpPr>
          <p:spPr bwMode="auto">
            <a:xfrm>
              <a:off x="903" y="61"/>
              <a:ext cx="4846" cy="696"/>
            </a:xfrm>
            <a:custGeom>
              <a:avLst/>
              <a:gdLst/>
              <a:ahLst/>
              <a:cxnLst>
                <a:cxn ang="0">
                  <a:pos x="0" y="161"/>
                </a:cxn>
                <a:cxn ang="0">
                  <a:pos x="161" y="1"/>
                </a:cxn>
                <a:cxn ang="0">
                  <a:pos x="1025" y="0"/>
                </a:cxn>
                <a:cxn ang="0">
                  <a:pos x="1025" y="15"/>
                </a:cxn>
                <a:cxn ang="0">
                  <a:pos x="261" y="67"/>
                </a:cxn>
                <a:cxn ang="0">
                  <a:pos x="161" y="140"/>
                </a:cxn>
                <a:cxn ang="0">
                  <a:pos x="0" y="161"/>
                </a:cxn>
              </a:cxnLst>
              <a:rect l="0" t="0" r="r" b="b"/>
              <a:pathLst>
                <a:path w="1025" h="161">
                  <a:moveTo>
                    <a:pt x="0" y="161"/>
                  </a:moveTo>
                  <a:lnTo>
                    <a:pt x="161" y="1"/>
                  </a:lnTo>
                  <a:lnTo>
                    <a:pt x="1025" y="0"/>
                  </a:lnTo>
                  <a:lnTo>
                    <a:pt x="1025" y="15"/>
                  </a:lnTo>
                  <a:lnTo>
                    <a:pt x="261" y="67"/>
                  </a:lnTo>
                  <a:lnTo>
                    <a:pt x="161" y="140"/>
                  </a:lnTo>
                  <a:lnTo>
                    <a:pt x="0" y="161"/>
                  </a:lnTo>
                  <a:close/>
                </a:path>
              </a:pathLst>
            </a:custGeom>
            <a:solidFill>
              <a:schemeClr val="bg1">
                <a:lumMod val="75000"/>
              </a:schemeClr>
            </a:solidFill>
            <a:ln w="9525">
              <a:noFill/>
              <a:round/>
              <a:headEnd/>
              <a:tailEnd/>
            </a:ln>
          </p:spPr>
          <p:txBody>
            <a:bodyPr/>
            <a:lstStyle/>
            <a:p>
              <a:pPr>
                <a:defRPr/>
              </a:pPr>
              <a:endParaRPr lang="es-ES"/>
            </a:p>
          </p:txBody>
        </p:sp>
        <p:sp>
          <p:nvSpPr>
            <p:cNvPr id="17" name="Freeform 68"/>
            <p:cNvSpPr>
              <a:spLocks/>
            </p:cNvSpPr>
            <p:nvPr/>
          </p:nvSpPr>
          <p:spPr bwMode="auto">
            <a:xfrm>
              <a:off x="9" y="61"/>
              <a:ext cx="5740" cy="1514"/>
            </a:xfrm>
            <a:custGeom>
              <a:avLst/>
              <a:gdLst>
                <a:gd name="T0" fmla="*/ 27140 w 1214"/>
                <a:gd name="T1" fmla="*/ 0 h 350"/>
                <a:gd name="T2" fmla="*/ 7825 w 1214"/>
                <a:gd name="T3" fmla="*/ 0 h 350"/>
                <a:gd name="T4" fmla="*/ 0 w 1214"/>
                <a:gd name="T5" fmla="*/ 6549 h 350"/>
                <a:gd name="T6" fmla="*/ 0 60000 65536"/>
                <a:gd name="T7" fmla="*/ 0 60000 65536"/>
                <a:gd name="T8" fmla="*/ 0 60000 65536"/>
                <a:gd name="T9" fmla="*/ 0 w 1214"/>
                <a:gd name="T10" fmla="*/ 0 h 350"/>
                <a:gd name="T11" fmla="*/ 1214 w 1214"/>
                <a:gd name="T12" fmla="*/ 350 h 350"/>
              </a:gdLst>
              <a:ahLst/>
              <a:cxnLst>
                <a:cxn ang="T6">
                  <a:pos x="T0" y="T1"/>
                </a:cxn>
                <a:cxn ang="T7">
                  <a:pos x="T2" y="T3"/>
                </a:cxn>
                <a:cxn ang="T8">
                  <a:pos x="T4" y="T5"/>
                </a:cxn>
              </a:cxnLst>
              <a:rect l="T9" t="T10" r="T11" b="T12"/>
              <a:pathLst>
                <a:path w="1214" h="350">
                  <a:moveTo>
                    <a:pt x="1214" y="0"/>
                  </a:moveTo>
                  <a:lnTo>
                    <a:pt x="350" y="0"/>
                  </a:lnTo>
                  <a:lnTo>
                    <a:pt x="0" y="350"/>
                  </a:lnTo>
                </a:path>
              </a:pathLst>
            </a:custGeom>
            <a:noFill/>
            <a:ln w="0">
              <a:solidFill>
                <a:srgbClr val="FFFFFF"/>
              </a:solidFill>
              <a:round/>
              <a:headEnd/>
              <a:tailEnd/>
            </a:ln>
          </p:spPr>
          <p:txBody>
            <a:bodyPr/>
            <a:lstStyle/>
            <a:p>
              <a:endParaRPr lang="es-PE"/>
            </a:p>
          </p:txBody>
        </p:sp>
        <p:sp>
          <p:nvSpPr>
            <p:cNvPr id="18" name="Freeform 69"/>
            <p:cNvSpPr>
              <a:spLocks/>
            </p:cNvSpPr>
            <p:nvPr/>
          </p:nvSpPr>
          <p:spPr bwMode="auto">
            <a:xfrm>
              <a:off x="9" y="125"/>
              <a:ext cx="5740" cy="1627"/>
            </a:xfrm>
            <a:custGeom>
              <a:avLst/>
              <a:gdLst>
                <a:gd name="T0" fmla="*/ 0 w 1214"/>
                <a:gd name="T1" fmla="*/ 7040 h 376"/>
                <a:gd name="T2" fmla="*/ 10014 w 1214"/>
                <a:gd name="T3" fmla="*/ 991 h 376"/>
                <a:gd name="T4" fmla="*/ 27140 w 1214"/>
                <a:gd name="T5" fmla="*/ 0 h 376"/>
                <a:gd name="T6" fmla="*/ 0 60000 65536"/>
                <a:gd name="T7" fmla="*/ 0 60000 65536"/>
                <a:gd name="T8" fmla="*/ 0 60000 65536"/>
                <a:gd name="T9" fmla="*/ 0 w 1214"/>
                <a:gd name="T10" fmla="*/ 0 h 376"/>
                <a:gd name="T11" fmla="*/ 1214 w 1214"/>
                <a:gd name="T12" fmla="*/ 376 h 376"/>
              </a:gdLst>
              <a:ahLst/>
              <a:cxnLst>
                <a:cxn ang="T6">
                  <a:pos x="T0" y="T1"/>
                </a:cxn>
                <a:cxn ang="T7">
                  <a:pos x="T2" y="T3"/>
                </a:cxn>
                <a:cxn ang="T8">
                  <a:pos x="T4" y="T5"/>
                </a:cxn>
              </a:cxnLst>
              <a:rect l="T9" t="T10" r="T11" b="T12"/>
              <a:pathLst>
                <a:path w="1214" h="376">
                  <a:moveTo>
                    <a:pt x="0" y="376"/>
                  </a:moveTo>
                  <a:lnTo>
                    <a:pt x="448" y="53"/>
                  </a:lnTo>
                  <a:lnTo>
                    <a:pt x="1214" y="0"/>
                  </a:lnTo>
                </a:path>
              </a:pathLst>
            </a:custGeom>
            <a:noFill/>
            <a:ln w="0">
              <a:solidFill>
                <a:srgbClr val="FFFFFF"/>
              </a:solidFill>
              <a:round/>
              <a:headEnd/>
              <a:tailEnd/>
            </a:ln>
          </p:spPr>
          <p:txBody>
            <a:bodyPr/>
            <a:lstStyle/>
            <a:p>
              <a:endParaRPr lang="es-PE"/>
            </a:p>
          </p:txBody>
        </p:sp>
        <p:sp>
          <p:nvSpPr>
            <p:cNvPr id="19" name="Freeform 70"/>
            <p:cNvSpPr>
              <a:spLocks/>
            </p:cNvSpPr>
            <p:nvPr/>
          </p:nvSpPr>
          <p:spPr bwMode="auto">
            <a:xfrm>
              <a:off x="9" y="177"/>
              <a:ext cx="5740" cy="1787"/>
            </a:xfrm>
            <a:custGeom>
              <a:avLst/>
              <a:gdLst>
                <a:gd name="T0" fmla="*/ 0 w 1214"/>
                <a:gd name="T1" fmla="*/ 7732 h 413"/>
                <a:gd name="T2" fmla="*/ 2435 w 1214"/>
                <a:gd name="T3" fmla="*/ 2713 h 413"/>
                <a:gd name="T4" fmla="*/ 27140 w 1214"/>
                <a:gd name="T5" fmla="*/ 0 h 413"/>
                <a:gd name="T6" fmla="*/ 0 60000 65536"/>
                <a:gd name="T7" fmla="*/ 0 60000 65536"/>
                <a:gd name="T8" fmla="*/ 0 60000 65536"/>
                <a:gd name="T9" fmla="*/ 0 w 1214"/>
                <a:gd name="T10" fmla="*/ 0 h 413"/>
                <a:gd name="T11" fmla="*/ 1214 w 1214"/>
                <a:gd name="T12" fmla="*/ 413 h 413"/>
              </a:gdLst>
              <a:ahLst/>
              <a:cxnLst>
                <a:cxn ang="T6">
                  <a:pos x="T0" y="T1"/>
                </a:cxn>
                <a:cxn ang="T7">
                  <a:pos x="T2" y="T3"/>
                </a:cxn>
                <a:cxn ang="T8">
                  <a:pos x="T4" y="T5"/>
                </a:cxn>
              </a:cxnLst>
              <a:rect l="T9" t="T10" r="T11" b="T12"/>
              <a:pathLst>
                <a:path w="1214" h="413">
                  <a:moveTo>
                    <a:pt x="0" y="413"/>
                  </a:moveTo>
                  <a:lnTo>
                    <a:pt x="109" y="145"/>
                  </a:lnTo>
                  <a:lnTo>
                    <a:pt x="1214" y="0"/>
                  </a:lnTo>
                </a:path>
              </a:pathLst>
            </a:custGeom>
            <a:noFill/>
            <a:ln w="0">
              <a:solidFill>
                <a:srgbClr val="FFFFFF"/>
              </a:solidFill>
              <a:round/>
              <a:headEnd/>
              <a:tailEnd/>
            </a:ln>
          </p:spPr>
          <p:txBody>
            <a:bodyPr/>
            <a:lstStyle/>
            <a:p>
              <a:endParaRPr lang="es-PE"/>
            </a:p>
          </p:txBody>
        </p:sp>
      </p:grpSp>
      <p:grpSp>
        <p:nvGrpSpPr>
          <p:cNvPr id="3" name="10 Grupo"/>
          <p:cNvGrpSpPr>
            <a:grpSpLocks/>
          </p:cNvGrpSpPr>
          <p:nvPr/>
        </p:nvGrpSpPr>
        <p:grpSpPr bwMode="auto">
          <a:xfrm>
            <a:off x="179388" y="119063"/>
            <a:ext cx="8713787" cy="828675"/>
            <a:chOff x="179512" y="118855"/>
            <a:chExt cx="8712968" cy="828772"/>
          </a:xfrm>
          <a:noFill/>
        </p:grpSpPr>
        <p:graphicFrame>
          <p:nvGraphicFramePr>
            <p:cNvPr id="21" name="11 Objeto"/>
            <p:cNvGraphicFramePr>
              <a:graphicFrameLocks noChangeAspect="1"/>
            </p:cNvGraphicFramePr>
            <p:nvPr/>
          </p:nvGraphicFramePr>
          <p:xfrm>
            <a:off x="179512" y="118855"/>
            <a:ext cx="720080" cy="828772"/>
          </p:xfrm>
          <a:graphic>
            <a:graphicData uri="http://schemas.openxmlformats.org/presentationml/2006/ole">
              <mc:AlternateContent xmlns:mc="http://schemas.openxmlformats.org/markup-compatibility/2006">
                <mc:Choice xmlns:v="urn:schemas-microsoft-com:vml" Requires="v">
                  <p:oleObj spid="_x0000_s127013" r:id="rId3" imgW="2663848" imgH="3592373" progId="">
                    <p:embed/>
                  </p:oleObj>
                </mc:Choice>
                <mc:Fallback>
                  <p:oleObj r:id="rId3" imgW="2663848" imgH="3592373" progId="">
                    <p:embed/>
                    <p:pic>
                      <p:nvPicPr>
                        <p:cNvPr id="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8855"/>
                          <a:ext cx="720080" cy="828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21 Rectángulo"/>
            <p:cNvSpPr/>
            <p:nvPr/>
          </p:nvSpPr>
          <p:spPr>
            <a:xfrm>
              <a:off x="900169" y="279211"/>
              <a:ext cx="3041364" cy="339765"/>
            </a:xfrm>
            <a:prstGeom prst="rect">
              <a:avLst/>
            </a:prstGeom>
            <a:grpFill/>
          </p:spPr>
          <p:txBody>
            <a:bodyPr>
              <a:spAutoFit/>
            </a:bodyPr>
            <a:lstStyle/>
            <a:p>
              <a:pPr algn="l">
                <a:spcBef>
                  <a:spcPct val="50000"/>
                </a:spcBef>
                <a:defRPr/>
              </a:pPr>
              <a:r>
                <a:rPr lang="es-ES_tradnl" sz="1600" b="1" i="1" dirty="0">
                  <a:latin typeface="+mj-lt"/>
                </a:rPr>
                <a:t>DIBUJO EN INGENIERIA I</a:t>
              </a:r>
            </a:p>
          </p:txBody>
        </p:sp>
        <p:sp>
          <p:nvSpPr>
            <p:cNvPr id="23" name="22 Rectángulo"/>
            <p:cNvSpPr/>
            <p:nvPr/>
          </p:nvSpPr>
          <p:spPr>
            <a:xfrm>
              <a:off x="7884513" y="279211"/>
              <a:ext cx="1007967" cy="277031"/>
            </a:xfrm>
            <a:prstGeom prst="rect">
              <a:avLst/>
            </a:prstGeom>
            <a:grpFill/>
          </p:spPr>
          <p:txBody>
            <a:bodyPr>
              <a:spAutoFit/>
            </a:bodyPr>
            <a:lstStyle/>
            <a:p>
              <a:pPr algn="l">
                <a:spcBef>
                  <a:spcPct val="50000"/>
                </a:spcBef>
                <a:defRPr/>
              </a:pPr>
              <a:r>
                <a:rPr lang="es-ES" sz="1200" b="1" i="1" dirty="0"/>
                <a:t>CLASE  </a:t>
              </a:r>
              <a:r>
                <a:rPr lang="es-ES" sz="1200" b="1" i="1" dirty="0" smtClean="0"/>
                <a:t>6</a:t>
              </a:r>
              <a:endParaRPr lang="es-ES_tradnl" sz="1200" b="1" i="1" dirty="0">
                <a:latin typeface="+mj-lt"/>
              </a:endParaRPr>
            </a:p>
          </p:txBody>
        </p:sp>
      </p:grpSp>
      <p:sp>
        <p:nvSpPr>
          <p:cNvPr id="26" name="25 Rectángulo"/>
          <p:cNvSpPr/>
          <p:nvPr/>
        </p:nvSpPr>
        <p:spPr>
          <a:xfrm>
            <a:off x="7143768" y="476672"/>
            <a:ext cx="1467068" cy="276999"/>
          </a:xfrm>
          <a:prstGeom prst="rect">
            <a:avLst/>
          </a:prstGeom>
        </p:spPr>
        <p:txBody>
          <a:bodyPr wrap="none">
            <a:spAutoFit/>
          </a:bodyPr>
          <a:lstStyle/>
          <a:p>
            <a:pPr>
              <a:spcBef>
                <a:spcPct val="50000"/>
              </a:spcBef>
              <a:defRPr/>
            </a:pPr>
            <a:r>
              <a:rPr lang="es-ES_tradnl" sz="1200" b="1" i="1" dirty="0" smtClean="0"/>
              <a:t>PROYECCIONES</a:t>
            </a:r>
            <a:r>
              <a:rPr lang="es-ES" sz="1200" b="1" i="1" dirty="0" smtClean="0"/>
              <a:t>.</a:t>
            </a:r>
            <a:endParaRPr lang="es-ES" sz="1200" b="1" i="1" dirty="0"/>
          </a:p>
        </p:txBody>
      </p:sp>
      <p:sp>
        <p:nvSpPr>
          <p:cNvPr id="76" name="75 Rectángulo"/>
          <p:cNvSpPr/>
          <p:nvPr/>
        </p:nvSpPr>
        <p:spPr>
          <a:xfrm>
            <a:off x="8677230" y="4686950"/>
            <a:ext cx="279244" cy="276999"/>
          </a:xfrm>
          <a:prstGeom prst="rect">
            <a:avLst/>
          </a:prstGeom>
        </p:spPr>
        <p:txBody>
          <a:bodyPr wrap="none">
            <a:spAutoFit/>
          </a:bodyPr>
          <a:lstStyle/>
          <a:p>
            <a:pPr>
              <a:spcBef>
                <a:spcPct val="50000"/>
              </a:spcBef>
              <a:defRPr/>
            </a:pPr>
            <a:r>
              <a:rPr lang="es-ES" sz="1200" b="1" i="1" smtClean="0"/>
              <a:t>F</a:t>
            </a:r>
            <a:endParaRPr lang="es-ES" sz="1200" b="1" i="1" dirty="0"/>
          </a:p>
        </p:txBody>
      </p:sp>
      <p:sp>
        <p:nvSpPr>
          <p:cNvPr id="77" name="76 Rectángulo"/>
          <p:cNvSpPr/>
          <p:nvPr/>
        </p:nvSpPr>
        <p:spPr>
          <a:xfrm>
            <a:off x="8677230" y="3056693"/>
            <a:ext cx="287258" cy="276999"/>
          </a:xfrm>
          <a:prstGeom prst="rect">
            <a:avLst/>
          </a:prstGeom>
        </p:spPr>
        <p:txBody>
          <a:bodyPr wrap="none">
            <a:spAutoFit/>
          </a:bodyPr>
          <a:lstStyle/>
          <a:p>
            <a:pPr>
              <a:spcBef>
                <a:spcPct val="50000"/>
              </a:spcBef>
              <a:defRPr/>
            </a:pPr>
            <a:r>
              <a:rPr lang="es-ES" sz="1200" b="1" i="1" smtClean="0"/>
              <a:t>S</a:t>
            </a:r>
            <a:endParaRPr lang="es-ES" sz="1200" b="1" i="1" dirty="0"/>
          </a:p>
        </p:txBody>
      </p:sp>
      <p:sp>
        <p:nvSpPr>
          <p:cNvPr id="78" name="77 Rectángulo"/>
          <p:cNvSpPr/>
          <p:nvPr/>
        </p:nvSpPr>
        <p:spPr>
          <a:xfrm>
            <a:off x="5134064" y="4686950"/>
            <a:ext cx="363048" cy="276999"/>
          </a:xfrm>
          <a:prstGeom prst="rect">
            <a:avLst/>
          </a:prstGeom>
        </p:spPr>
        <p:txBody>
          <a:bodyPr wrap="none">
            <a:spAutoFit/>
          </a:bodyPr>
          <a:lstStyle/>
          <a:p>
            <a:pPr>
              <a:spcBef>
                <a:spcPct val="50000"/>
              </a:spcBef>
              <a:defRPr/>
            </a:pPr>
            <a:r>
              <a:rPr lang="es-ES" sz="1200" b="1" i="1" smtClean="0"/>
              <a:t>L I</a:t>
            </a:r>
            <a:endParaRPr lang="es-ES" sz="1200" b="1" i="1" dirty="0"/>
          </a:p>
        </p:txBody>
      </p:sp>
      <p:sp>
        <p:nvSpPr>
          <p:cNvPr id="79" name="78 Rectángulo"/>
          <p:cNvSpPr/>
          <p:nvPr/>
        </p:nvSpPr>
        <p:spPr>
          <a:xfrm>
            <a:off x="258163" y="6339092"/>
            <a:ext cx="287258" cy="276999"/>
          </a:xfrm>
          <a:prstGeom prst="rect">
            <a:avLst/>
          </a:prstGeom>
        </p:spPr>
        <p:txBody>
          <a:bodyPr wrap="none">
            <a:spAutoFit/>
          </a:bodyPr>
          <a:lstStyle/>
          <a:p>
            <a:pPr>
              <a:spcBef>
                <a:spcPct val="50000"/>
              </a:spcBef>
              <a:defRPr/>
            </a:pPr>
            <a:r>
              <a:rPr lang="es-ES" sz="1200" b="1" i="1" smtClean="0"/>
              <a:t>S</a:t>
            </a:r>
            <a:endParaRPr lang="es-ES" sz="1200" b="1" i="1" dirty="0"/>
          </a:p>
        </p:txBody>
      </p:sp>
      <p:sp>
        <p:nvSpPr>
          <p:cNvPr id="80" name="79 Rectángulo"/>
          <p:cNvSpPr/>
          <p:nvPr/>
        </p:nvSpPr>
        <p:spPr>
          <a:xfrm>
            <a:off x="251520" y="4669086"/>
            <a:ext cx="279244" cy="276999"/>
          </a:xfrm>
          <a:prstGeom prst="rect">
            <a:avLst/>
          </a:prstGeom>
        </p:spPr>
        <p:txBody>
          <a:bodyPr wrap="none">
            <a:spAutoFit/>
          </a:bodyPr>
          <a:lstStyle/>
          <a:p>
            <a:pPr>
              <a:spcBef>
                <a:spcPct val="50000"/>
              </a:spcBef>
              <a:defRPr/>
            </a:pPr>
            <a:r>
              <a:rPr lang="es-ES" sz="1200" b="1" i="1" smtClean="0"/>
              <a:t>F</a:t>
            </a:r>
            <a:endParaRPr lang="es-ES" sz="1200" b="1" i="1" dirty="0"/>
          </a:p>
        </p:txBody>
      </p:sp>
      <p:sp>
        <p:nvSpPr>
          <p:cNvPr id="81" name="80 Rectángulo"/>
          <p:cNvSpPr/>
          <p:nvPr/>
        </p:nvSpPr>
        <p:spPr>
          <a:xfrm>
            <a:off x="3858563" y="4642823"/>
            <a:ext cx="363048" cy="276999"/>
          </a:xfrm>
          <a:prstGeom prst="rect">
            <a:avLst/>
          </a:prstGeom>
        </p:spPr>
        <p:txBody>
          <a:bodyPr wrap="none">
            <a:spAutoFit/>
          </a:bodyPr>
          <a:lstStyle/>
          <a:p>
            <a:pPr>
              <a:spcBef>
                <a:spcPct val="50000"/>
              </a:spcBef>
              <a:defRPr/>
            </a:pPr>
            <a:r>
              <a:rPr lang="es-ES" sz="1200" b="1" i="1" smtClean="0"/>
              <a:t>L I</a:t>
            </a:r>
            <a:endParaRPr lang="es-ES" sz="1200" b="1" i="1" dirty="0"/>
          </a:p>
        </p:txBody>
      </p:sp>
      <p:pic>
        <p:nvPicPr>
          <p:cNvPr id="43" name="Picture 2">
            <a:hlinkClick r:id="rId5" action="ppaction://hlinksldjump"/>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1993" t="34789" r="26967" b="34789"/>
          <a:stretch/>
        </p:blipFill>
        <p:spPr bwMode="auto">
          <a:xfrm>
            <a:off x="3200673" y="805420"/>
            <a:ext cx="2379142" cy="2545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 name="81 Flecha derecha"/>
          <p:cNvSpPr/>
          <p:nvPr/>
        </p:nvSpPr>
        <p:spPr>
          <a:xfrm rot="1969643" flipH="1">
            <a:off x="5158793" y="2691536"/>
            <a:ext cx="264605" cy="189687"/>
          </a:xfrm>
          <a:prstGeom prst="rightArrow">
            <a:avLst>
              <a:gd name="adj1" fmla="val 50000"/>
              <a:gd name="adj2" fmla="val 726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7" name="56 Rectángulo"/>
          <p:cNvSpPr/>
          <p:nvPr/>
        </p:nvSpPr>
        <p:spPr>
          <a:xfrm>
            <a:off x="5579815" y="3408608"/>
            <a:ext cx="1440000" cy="1440000"/>
          </a:xfrm>
          <a:prstGeom prst="rect">
            <a:avLst/>
          </a:prstGeom>
          <a:no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 name="8 Forma libre"/>
          <p:cNvSpPr/>
          <p:nvPr/>
        </p:nvSpPr>
        <p:spPr>
          <a:xfrm>
            <a:off x="5579816" y="3428901"/>
            <a:ext cx="1440000" cy="1419372"/>
          </a:xfrm>
          <a:custGeom>
            <a:avLst/>
            <a:gdLst>
              <a:gd name="connsiteX0" fmla="*/ 0 w 1460665"/>
              <a:gd name="connsiteY0" fmla="*/ 0 h 1425039"/>
              <a:gd name="connsiteX1" fmla="*/ 0 w 1460665"/>
              <a:gd name="connsiteY1" fmla="*/ 1425039 h 1425039"/>
              <a:gd name="connsiteX2" fmla="*/ 1460665 w 1460665"/>
              <a:gd name="connsiteY2" fmla="*/ 1425039 h 1425039"/>
              <a:gd name="connsiteX3" fmla="*/ 1448789 w 1460665"/>
              <a:gd name="connsiteY3" fmla="*/ 712520 h 1425039"/>
              <a:gd name="connsiteX4" fmla="*/ 0 w 1460665"/>
              <a:gd name="connsiteY4" fmla="*/ 0 h 1425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665" h="1425039">
                <a:moveTo>
                  <a:pt x="0" y="0"/>
                </a:moveTo>
                <a:lnTo>
                  <a:pt x="0" y="1425039"/>
                </a:lnTo>
                <a:lnTo>
                  <a:pt x="1460665" y="1425039"/>
                </a:lnTo>
                <a:lnTo>
                  <a:pt x="1448789" y="712520"/>
                </a:lnTo>
                <a:lnTo>
                  <a:pt x="0" y="0"/>
                </a:lnTo>
                <a:close/>
              </a:path>
            </a:pathLst>
          </a:custGeom>
          <a:solidFill>
            <a:srgbClr val="EE8A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1" name="50 Rectángulo"/>
          <p:cNvSpPr/>
          <p:nvPr/>
        </p:nvSpPr>
        <p:spPr>
          <a:xfrm>
            <a:off x="7202169" y="4153505"/>
            <a:ext cx="1440000" cy="694768"/>
          </a:xfrm>
          <a:prstGeom prst="rect">
            <a:avLst/>
          </a:pr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2" name="51 Rectángulo"/>
          <p:cNvSpPr/>
          <p:nvPr/>
        </p:nvSpPr>
        <p:spPr>
          <a:xfrm>
            <a:off x="7201634" y="1790381"/>
            <a:ext cx="720133" cy="714966"/>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3" name="52 Rectángulo"/>
          <p:cNvSpPr/>
          <p:nvPr/>
        </p:nvSpPr>
        <p:spPr>
          <a:xfrm>
            <a:off x="7922034" y="2500313"/>
            <a:ext cx="719867" cy="725034"/>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4" name="53 Rectángulo"/>
          <p:cNvSpPr/>
          <p:nvPr/>
        </p:nvSpPr>
        <p:spPr>
          <a:xfrm>
            <a:off x="7922302" y="1790381"/>
            <a:ext cx="719332" cy="714966"/>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6" name="55 Rectángulo"/>
          <p:cNvSpPr/>
          <p:nvPr/>
        </p:nvSpPr>
        <p:spPr>
          <a:xfrm>
            <a:off x="7202169" y="3412183"/>
            <a:ext cx="719867" cy="741322"/>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1" name="60 Rectángulo"/>
          <p:cNvSpPr/>
          <p:nvPr/>
        </p:nvSpPr>
        <p:spPr>
          <a:xfrm>
            <a:off x="7922302" y="3412183"/>
            <a:ext cx="719867" cy="741322"/>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2" name="41 Rectángulo"/>
          <p:cNvSpPr/>
          <p:nvPr/>
        </p:nvSpPr>
        <p:spPr>
          <a:xfrm>
            <a:off x="7202435" y="2505347"/>
            <a:ext cx="719867" cy="720000"/>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5 Forma libre"/>
          <p:cNvSpPr/>
          <p:nvPr/>
        </p:nvSpPr>
        <p:spPr>
          <a:xfrm>
            <a:off x="5579816" y="3408608"/>
            <a:ext cx="1436113" cy="744897"/>
          </a:xfrm>
          <a:custGeom>
            <a:avLst/>
            <a:gdLst>
              <a:gd name="connsiteX0" fmla="*/ 0 w 1436113"/>
              <a:gd name="connsiteY0" fmla="*/ 0 h 723666"/>
              <a:gd name="connsiteX1" fmla="*/ 718056 w 1436113"/>
              <a:gd name="connsiteY1" fmla="*/ 5610 h 723666"/>
              <a:gd name="connsiteX2" fmla="*/ 1436113 w 1436113"/>
              <a:gd name="connsiteY2" fmla="*/ 723666 h 723666"/>
              <a:gd name="connsiteX3" fmla="*/ 729276 w 1436113"/>
              <a:gd name="connsiteY3" fmla="*/ 712447 h 723666"/>
              <a:gd name="connsiteX4" fmla="*/ 0 w 1436113"/>
              <a:gd name="connsiteY4" fmla="*/ 0 h 723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113" h="723666">
                <a:moveTo>
                  <a:pt x="0" y="0"/>
                </a:moveTo>
                <a:lnTo>
                  <a:pt x="718056" y="5610"/>
                </a:lnTo>
                <a:lnTo>
                  <a:pt x="1436113" y="723666"/>
                </a:lnTo>
                <a:lnTo>
                  <a:pt x="729276" y="712447"/>
                </a:lnTo>
                <a:lnTo>
                  <a:pt x="0" y="0"/>
                </a:lnTo>
                <a:close/>
              </a:path>
            </a:pathLst>
          </a:custGeom>
          <a:solidFill>
            <a:srgbClr val="EE8A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5" name="44 Rectángulo"/>
          <p:cNvSpPr/>
          <p:nvPr/>
        </p:nvSpPr>
        <p:spPr>
          <a:xfrm>
            <a:off x="545421" y="4170571"/>
            <a:ext cx="1440000" cy="694768"/>
          </a:xfrm>
          <a:prstGeom prst="rect">
            <a:avLst/>
          </a:pr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6" name="45 Rectángulo"/>
          <p:cNvSpPr/>
          <p:nvPr/>
        </p:nvSpPr>
        <p:spPr>
          <a:xfrm>
            <a:off x="545421" y="3429249"/>
            <a:ext cx="719867" cy="741322"/>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7" name="46 Rectángulo"/>
          <p:cNvSpPr/>
          <p:nvPr/>
        </p:nvSpPr>
        <p:spPr>
          <a:xfrm>
            <a:off x="1265554" y="3429249"/>
            <a:ext cx="719867" cy="741322"/>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0" name="49 Rectángulo"/>
          <p:cNvSpPr/>
          <p:nvPr/>
        </p:nvSpPr>
        <p:spPr>
          <a:xfrm>
            <a:off x="544886" y="5120181"/>
            <a:ext cx="720133" cy="714966"/>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8" name="57 Rectángulo"/>
          <p:cNvSpPr/>
          <p:nvPr/>
        </p:nvSpPr>
        <p:spPr>
          <a:xfrm>
            <a:off x="1265286" y="5830113"/>
            <a:ext cx="719867" cy="725034"/>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9" name="58 Rectángulo"/>
          <p:cNvSpPr/>
          <p:nvPr/>
        </p:nvSpPr>
        <p:spPr>
          <a:xfrm>
            <a:off x="1265019" y="5120181"/>
            <a:ext cx="719867" cy="714966"/>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0" name="59 Rectángulo"/>
          <p:cNvSpPr/>
          <p:nvPr/>
        </p:nvSpPr>
        <p:spPr>
          <a:xfrm>
            <a:off x="545687" y="5835147"/>
            <a:ext cx="719867" cy="720000"/>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2" name="61 Rectángulo"/>
          <p:cNvSpPr/>
          <p:nvPr/>
        </p:nvSpPr>
        <p:spPr>
          <a:xfrm>
            <a:off x="2267743" y="3423526"/>
            <a:ext cx="1440000" cy="1440000"/>
          </a:xfrm>
          <a:prstGeom prst="rect">
            <a:avLst/>
          </a:prstGeom>
          <a:no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3" name="62 Forma libre"/>
          <p:cNvSpPr/>
          <p:nvPr/>
        </p:nvSpPr>
        <p:spPr>
          <a:xfrm>
            <a:off x="2267744" y="3443819"/>
            <a:ext cx="1440000" cy="1419372"/>
          </a:xfrm>
          <a:custGeom>
            <a:avLst/>
            <a:gdLst>
              <a:gd name="connsiteX0" fmla="*/ 0 w 1460665"/>
              <a:gd name="connsiteY0" fmla="*/ 0 h 1425039"/>
              <a:gd name="connsiteX1" fmla="*/ 0 w 1460665"/>
              <a:gd name="connsiteY1" fmla="*/ 1425039 h 1425039"/>
              <a:gd name="connsiteX2" fmla="*/ 1460665 w 1460665"/>
              <a:gd name="connsiteY2" fmla="*/ 1425039 h 1425039"/>
              <a:gd name="connsiteX3" fmla="*/ 1448789 w 1460665"/>
              <a:gd name="connsiteY3" fmla="*/ 712520 h 1425039"/>
              <a:gd name="connsiteX4" fmla="*/ 0 w 1460665"/>
              <a:gd name="connsiteY4" fmla="*/ 0 h 1425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0665" h="1425039">
                <a:moveTo>
                  <a:pt x="0" y="0"/>
                </a:moveTo>
                <a:lnTo>
                  <a:pt x="0" y="1425039"/>
                </a:lnTo>
                <a:lnTo>
                  <a:pt x="1460665" y="1425039"/>
                </a:lnTo>
                <a:lnTo>
                  <a:pt x="1448789" y="712520"/>
                </a:lnTo>
                <a:lnTo>
                  <a:pt x="0" y="0"/>
                </a:lnTo>
                <a:close/>
              </a:path>
            </a:pathLst>
          </a:custGeom>
          <a:solidFill>
            <a:srgbClr val="EE8A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4" name="63 Forma libre"/>
          <p:cNvSpPr/>
          <p:nvPr/>
        </p:nvSpPr>
        <p:spPr>
          <a:xfrm>
            <a:off x="2267744" y="3423526"/>
            <a:ext cx="1436113" cy="744897"/>
          </a:xfrm>
          <a:custGeom>
            <a:avLst/>
            <a:gdLst>
              <a:gd name="connsiteX0" fmla="*/ 0 w 1436113"/>
              <a:gd name="connsiteY0" fmla="*/ 0 h 723666"/>
              <a:gd name="connsiteX1" fmla="*/ 718056 w 1436113"/>
              <a:gd name="connsiteY1" fmla="*/ 5610 h 723666"/>
              <a:gd name="connsiteX2" fmla="*/ 1436113 w 1436113"/>
              <a:gd name="connsiteY2" fmla="*/ 723666 h 723666"/>
              <a:gd name="connsiteX3" fmla="*/ 729276 w 1436113"/>
              <a:gd name="connsiteY3" fmla="*/ 712447 h 723666"/>
              <a:gd name="connsiteX4" fmla="*/ 0 w 1436113"/>
              <a:gd name="connsiteY4" fmla="*/ 0 h 723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6113" h="723666">
                <a:moveTo>
                  <a:pt x="0" y="0"/>
                </a:moveTo>
                <a:lnTo>
                  <a:pt x="718056" y="5610"/>
                </a:lnTo>
                <a:lnTo>
                  <a:pt x="1436113" y="723666"/>
                </a:lnTo>
                <a:lnTo>
                  <a:pt x="729276" y="712447"/>
                </a:lnTo>
                <a:lnTo>
                  <a:pt x="0" y="0"/>
                </a:lnTo>
                <a:close/>
              </a:path>
            </a:pathLst>
          </a:custGeom>
          <a:solidFill>
            <a:srgbClr val="EE8A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832112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4755" name="Object 5"/>
          <p:cNvGraphicFramePr>
            <a:graphicFrameLocks noChangeAspect="1"/>
          </p:cNvGraphicFramePr>
          <p:nvPr/>
        </p:nvGraphicFramePr>
        <p:xfrm>
          <a:off x="4795837" y="2357430"/>
          <a:ext cx="4348163" cy="3646488"/>
        </p:xfrm>
        <a:graphic>
          <a:graphicData uri="http://schemas.openxmlformats.org/presentationml/2006/ole">
            <mc:AlternateContent xmlns:mc="http://schemas.openxmlformats.org/markup-compatibility/2006">
              <mc:Choice xmlns:v="urn:schemas-microsoft-com:vml" Requires="v">
                <p:oleObj spid="_x0000_s74834" r:id="rId3" imgW="4972050" imgH="3028950" progId="">
                  <p:embed/>
                </p:oleObj>
              </mc:Choice>
              <mc:Fallback>
                <p:oleObj r:id="rId3" imgW="4972050" imgH="3028950" progId="">
                  <p:embed/>
                  <p:pic>
                    <p:nvPicPr>
                      <p:cNvPr id="0" name="Picture 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5837" y="2357430"/>
                        <a:ext cx="4348163" cy="3646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63"/>
          <p:cNvGrpSpPr>
            <a:grpSpLocks noChangeAspect="1"/>
          </p:cNvGrpSpPr>
          <p:nvPr/>
        </p:nvGrpSpPr>
        <p:grpSpPr bwMode="auto">
          <a:xfrm>
            <a:off x="0" y="0"/>
            <a:ext cx="9144000" cy="3571875"/>
            <a:chOff x="0" y="0"/>
            <a:chExt cx="5760" cy="2250"/>
          </a:xfrm>
        </p:grpSpPr>
        <p:sp>
          <p:nvSpPr>
            <p:cNvPr id="12" name="AutoShape 62"/>
            <p:cNvSpPr>
              <a:spLocks noChangeAspect="1" noChangeArrowheads="1" noTextEdit="1"/>
            </p:cNvSpPr>
            <p:nvPr/>
          </p:nvSpPr>
          <p:spPr bwMode="auto">
            <a:xfrm>
              <a:off x="0" y="0"/>
              <a:ext cx="5760" cy="2250"/>
            </a:xfrm>
            <a:prstGeom prst="rect">
              <a:avLst/>
            </a:prstGeom>
            <a:noFill/>
            <a:ln w="9525">
              <a:noFill/>
              <a:miter lim="800000"/>
              <a:headEnd/>
              <a:tailEnd/>
            </a:ln>
          </p:spPr>
          <p:txBody>
            <a:bodyPr/>
            <a:lstStyle/>
            <a:p>
              <a:endParaRPr lang="es-ES"/>
            </a:p>
          </p:txBody>
        </p:sp>
        <p:sp>
          <p:nvSpPr>
            <p:cNvPr id="13" name="Freeform 64"/>
            <p:cNvSpPr>
              <a:spLocks/>
            </p:cNvSpPr>
            <p:nvPr/>
          </p:nvSpPr>
          <p:spPr bwMode="auto">
            <a:xfrm>
              <a:off x="9" y="9"/>
              <a:ext cx="5740" cy="1955"/>
            </a:xfrm>
            <a:custGeom>
              <a:avLst/>
              <a:gdLst/>
              <a:ahLst/>
              <a:cxnLst>
                <a:cxn ang="0">
                  <a:pos x="0" y="0"/>
                </a:cxn>
                <a:cxn ang="0">
                  <a:pos x="1214" y="0"/>
                </a:cxn>
                <a:cxn ang="0">
                  <a:pos x="1214" y="52"/>
                </a:cxn>
                <a:cxn ang="0">
                  <a:pos x="384" y="216"/>
                </a:cxn>
                <a:cxn ang="0">
                  <a:pos x="0" y="452"/>
                </a:cxn>
                <a:cxn ang="0">
                  <a:pos x="0" y="0"/>
                </a:cxn>
              </a:cxnLst>
              <a:rect l="0" t="0" r="r" b="b"/>
              <a:pathLst>
                <a:path w="1214" h="452">
                  <a:moveTo>
                    <a:pt x="0" y="0"/>
                  </a:moveTo>
                  <a:lnTo>
                    <a:pt x="1214" y="0"/>
                  </a:lnTo>
                  <a:lnTo>
                    <a:pt x="1214" y="52"/>
                  </a:lnTo>
                  <a:lnTo>
                    <a:pt x="384" y="216"/>
                  </a:lnTo>
                  <a:lnTo>
                    <a:pt x="0" y="452"/>
                  </a:lnTo>
                  <a:lnTo>
                    <a:pt x="0" y="0"/>
                  </a:lnTo>
                  <a:close/>
                </a:path>
              </a:pathLst>
            </a:custGeom>
            <a:solidFill>
              <a:schemeClr val="bg1">
                <a:lumMod val="95000"/>
              </a:schemeClr>
            </a:solidFill>
            <a:ln w="9525">
              <a:noFill/>
              <a:round/>
              <a:headEnd/>
              <a:tailEnd/>
            </a:ln>
          </p:spPr>
          <p:txBody>
            <a:bodyPr/>
            <a:lstStyle/>
            <a:p>
              <a:pPr>
                <a:defRPr/>
              </a:pPr>
              <a:endParaRPr lang="es-ES"/>
            </a:p>
          </p:txBody>
        </p:sp>
        <p:sp>
          <p:nvSpPr>
            <p:cNvPr id="14" name="Freeform 65"/>
            <p:cNvSpPr>
              <a:spLocks/>
            </p:cNvSpPr>
            <p:nvPr/>
          </p:nvSpPr>
          <p:spPr bwMode="auto">
            <a:xfrm>
              <a:off x="9" y="9"/>
              <a:ext cx="5740" cy="2228"/>
            </a:xfrm>
            <a:custGeom>
              <a:avLst/>
              <a:gdLst/>
              <a:ahLst/>
              <a:cxnLst>
                <a:cxn ang="0">
                  <a:pos x="0" y="0"/>
                </a:cxn>
                <a:cxn ang="0">
                  <a:pos x="1214" y="0"/>
                </a:cxn>
                <a:cxn ang="0">
                  <a:pos x="1214" y="46"/>
                </a:cxn>
                <a:cxn ang="0">
                  <a:pos x="372" y="171"/>
                </a:cxn>
                <a:cxn ang="0">
                  <a:pos x="0" y="515"/>
                </a:cxn>
                <a:cxn ang="0">
                  <a:pos x="0" y="0"/>
                </a:cxn>
              </a:cxnLst>
              <a:rect l="0" t="0" r="r" b="b"/>
              <a:pathLst>
                <a:path w="1214" h="515">
                  <a:moveTo>
                    <a:pt x="0" y="0"/>
                  </a:moveTo>
                  <a:lnTo>
                    <a:pt x="1214" y="0"/>
                  </a:lnTo>
                  <a:lnTo>
                    <a:pt x="1214" y="46"/>
                  </a:lnTo>
                  <a:lnTo>
                    <a:pt x="372" y="171"/>
                  </a:lnTo>
                  <a:lnTo>
                    <a:pt x="0" y="515"/>
                  </a:lnTo>
                  <a:lnTo>
                    <a:pt x="0" y="0"/>
                  </a:lnTo>
                  <a:close/>
                </a:path>
              </a:pathLst>
            </a:custGeom>
            <a:solidFill>
              <a:schemeClr val="bg1">
                <a:lumMod val="85000"/>
              </a:schemeClr>
            </a:solidFill>
            <a:ln w="9525">
              <a:noFill/>
              <a:round/>
              <a:headEnd/>
              <a:tailEnd/>
            </a:ln>
          </p:spPr>
          <p:txBody>
            <a:bodyPr/>
            <a:lstStyle/>
            <a:p>
              <a:pPr>
                <a:defRPr/>
              </a:pPr>
              <a:endParaRPr lang="es-ES"/>
            </a:p>
          </p:txBody>
        </p:sp>
        <p:sp>
          <p:nvSpPr>
            <p:cNvPr id="15" name="Freeform 66"/>
            <p:cNvSpPr>
              <a:spLocks/>
            </p:cNvSpPr>
            <p:nvPr/>
          </p:nvSpPr>
          <p:spPr bwMode="auto">
            <a:xfrm>
              <a:off x="9" y="9"/>
              <a:ext cx="5740" cy="2228"/>
            </a:xfrm>
            <a:custGeom>
              <a:avLst/>
              <a:gdLst>
                <a:gd name="T0" fmla="*/ 0 w 1214"/>
                <a:gd name="T1" fmla="*/ 0 h 515"/>
                <a:gd name="T2" fmla="*/ 27140 w 1214"/>
                <a:gd name="T3" fmla="*/ 0 h 515"/>
                <a:gd name="T4" fmla="*/ 27140 w 1214"/>
                <a:gd name="T5" fmla="*/ 861 h 515"/>
                <a:gd name="T6" fmla="*/ 8317 w 1214"/>
                <a:gd name="T7" fmla="*/ 3201 h 515"/>
                <a:gd name="T8" fmla="*/ 0 w 1214"/>
                <a:gd name="T9" fmla="*/ 9639 h 515"/>
                <a:gd name="T10" fmla="*/ 0 w 1214"/>
                <a:gd name="T11" fmla="*/ 0 h 515"/>
                <a:gd name="T12" fmla="*/ 0 60000 65536"/>
                <a:gd name="T13" fmla="*/ 0 60000 65536"/>
                <a:gd name="T14" fmla="*/ 0 60000 65536"/>
                <a:gd name="T15" fmla="*/ 0 60000 65536"/>
                <a:gd name="T16" fmla="*/ 0 60000 65536"/>
                <a:gd name="T17" fmla="*/ 0 60000 65536"/>
                <a:gd name="T18" fmla="*/ 0 w 1214"/>
                <a:gd name="T19" fmla="*/ 0 h 515"/>
                <a:gd name="T20" fmla="*/ 1214 w 1214"/>
                <a:gd name="T21" fmla="*/ 515 h 515"/>
              </a:gdLst>
              <a:ahLst/>
              <a:cxnLst>
                <a:cxn ang="T12">
                  <a:pos x="T0" y="T1"/>
                </a:cxn>
                <a:cxn ang="T13">
                  <a:pos x="T2" y="T3"/>
                </a:cxn>
                <a:cxn ang="T14">
                  <a:pos x="T4" y="T5"/>
                </a:cxn>
                <a:cxn ang="T15">
                  <a:pos x="T6" y="T7"/>
                </a:cxn>
                <a:cxn ang="T16">
                  <a:pos x="T8" y="T9"/>
                </a:cxn>
                <a:cxn ang="T17">
                  <a:pos x="T10" y="T11"/>
                </a:cxn>
              </a:cxnLst>
              <a:rect l="T18" t="T19" r="T20" b="T21"/>
              <a:pathLst>
                <a:path w="1214" h="515">
                  <a:moveTo>
                    <a:pt x="0" y="0"/>
                  </a:moveTo>
                  <a:lnTo>
                    <a:pt x="1214" y="0"/>
                  </a:lnTo>
                  <a:lnTo>
                    <a:pt x="1214" y="46"/>
                  </a:lnTo>
                  <a:lnTo>
                    <a:pt x="372" y="171"/>
                  </a:lnTo>
                  <a:lnTo>
                    <a:pt x="0" y="515"/>
                  </a:lnTo>
                  <a:lnTo>
                    <a:pt x="0" y="0"/>
                  </a:lnTo>
                  <a:close/>
                </a:path>
              </a:pathLst>
            </a:custGeom>
            <a:noFill/>
            <a:ln w="0">
              <a:solidFill>
                <a:srgbClr val="FFFFFF"/>
              </a:solidFill>
              <a:round/>
              <a:headEnd/>
              <a:tailEnd/>
            </a:ln>
          </p:spPr>
          <p:txBody>
            <a:bodyPr/>
            <a:lstStyle/>
            <a:p>
              <a:endParaRPr lang="es-PE"/>
            </a:p>
          </p:txBody>
        </p:sp>
        <p:sp>
          <p:nvSpPr>
            <p:cNvPr id="16" name="Freeform 67"/>
            <p:cNvSpPr>
              <a:spLocks/>
            </p:cNvSpPr>
            <p:nvPr/>
          </p:nvSpPr>
          <p:spPr bwMode="auto">
            <a:xfrm>
              <a:off x="903" y="61"/>
              <a:ext cx="4846" cy="696"/>
            </a:xfrm>
            <a:custGeom>
              <a:avLst/>
              <a:gdLst/>
              <a:ahLst/>
              <a:cxnLst>
                <a:cxn ang="0">
                  <a:pos x="0" y="161"/>
                </a:cxn>
                <a:cxn ang="0">
                  <a:pos x="161" y="1"/>
                </a:cxn>
                <a:cxn ang="0">
                  <a:pos x="1025" y="0"/>
                </a:cxn>
                <a:cxn ang="0">
                  <a:pos x="1025" y="15"/>
                </a:cxn>
                <a:cxn ang="0">
                  <a:pos x="261" y="67"/>
                </a:cxn>
                <a:cxn ang="0">
                  <a:pos x="161" y="140"/>
                </a:cxn>
                <a:cxn ang="0">
                  <a:pos x="0" y="161"/>
                </a:cxn>
              </a:cxnLst>
              <a:rect l="0" t="0" r="r" b="b"/>
              <a:pathLst>
                <a:path w="1025" h="161">
                  <a:moveTo>
                    <a:pt x="0" y="161"/>
                  </a:moveTo>
                  <a:lnTo>
                    <a:pt x="161" y="1"/>
                  </a:lnTo>
                  <a:lnTo>
                    <a:pt x="1025" y="0"/>
                  </a:lnTo>
                  <a:lnTo>
                    <a:pt x="1025" y="15"/>
                  </a:lnTo>
                  <a:lnTo>
                    <a:pt x="261" y="67"/>
                  </a:lnTo>
                  <a:lnTo>
                    <a:pt x="161" y="140"/>
                  </a:lnTo>
                  <a:lnTo>
                    <a:pt x="0" y="161"/>
                  </a:lnTo>
                  <a:close/>
                </a:path>
              </a:pathLst>
            </a:custGeom>
            <a:solidFill>
              <a:schemeClr val="bg1">
                <a:lumMod val="75000"/>
              </a:schemeClr>
            </a:solidFill>
            <a:ln w="9525">
              <a:noFill/>
              <a:round/>
              <a:headEnd/>
              <a:tailEnd/>
            </a:ln>
          </p:spPr>
          <p:txBody>
            <a:bodyPr/>
            <a:lstStyle/>
            <a:p>
              <a:pPr>
                <a:defRPr/>
              </a:pPr>
              <a:endParaRPr lang="es-ES"/>
            </a:p>
          </p:txBody>
        </p:sp>
        <p:sp>
          <p:nvSpPr>
            <p:cNvPr id="17" name="Freeform 68"/>
            <p:cNvSpPr>
              <a:spLocks/>
            </p:cNvSpPr>
            <p:nvPr/>
          </p:nvSpPr>
          <p:spPr bwMode="auto">
            <a:xfrm>
              <a:off x="9" y="61"/>
              <a:ext cx="5740" cy="1514"/>
            </a:xfrm>
            <a:custGeom>
              <a:avLst/>
              <a:gdLst>
                <a:gd name="T0" fmla="*/ 27140 w 1214"/>
                <a:gd name="T1" fmla="*/ 0 h 350"/>
                <a:gd name="T2" fmla="*/ 7825 w 1214"/>
                <a:gd name="T3" fmla="*/ 0 h 350"/>
                <a:gd name="T4" fmla="*/ 0 w 1214"/>
                <a:gd name="T5" fmla="*/ 6549 h 350"/>
                <a:gd name="T6" fmla="*/ 0 60000 65536"/>
                <a:gd name="T7" fmla="*/ 0 60000 65536"/>
                <a:gd name="T8" fmla="*/ 0 60000 65536"/>
                <a:gd name="T9" fmla="*/ 0 w 1214"/>
                <a:gd name="T10" fmla="*/ 0 h 350"/>
                <a:gd name="T11" fmla="*/ 1214 w 1214"/>
                <a:gd name="T12" fmla="*/ 350 h 350"/>
              </a:gdLst>
              <a:ahLst/>
              <a:cxnLst>
                <a:cxn ang="T6">
                  <a:pos x="T0" y="T1"/>
                </a:cxn>
                <a:cxn ang="T7">
                  <a:pos x="T2" y="T3"/>
                </a:cxn>
                <a:cxn ang="T8">
                  <a:pos x="T4" y="T5"/>
                </a:cxn>
              </a:cxnLst>
              <a:rect l="T9" t="T10" r="T11" b="T12"/>
              <a:pathLst>
                <a:path w="1214" h="350">
                  <a:moveTo>
                    <a:pt x="1214" y="0"/>
                  </a:moveTo>
                  <a:lnTo>
                    <a:pt x="350" y="0"/>
                  </a:lnTo>
                  <a:lnTo>
                    <a:pt x="0" y="350"/>
                  </a:lnTo>
                </a:path>
              </a:pathLst>
            </a:custGeom>
            <a:noFill/>
            <a:ln w="0">
              <a:solidFill>
                <a:srgbClr val="FFFFFF"/>
              </a:solidFill>
              <a:round/>
              <a:headEnd/>
              <a:tailEnd/>
            </a:ln>
          </p:spPr>
          <p:txBody>
            <a:bodyPr/>
            <a:lstStyle/>
            <a:p>
              <a:endParaRPr lang="es-PE"/>
            </a:p>
          </p:txBody>
        </p:sp>
        <p:sp>
          <p:nvSpPr>
            <p:cNvPr id="18" name="Freeform 69"/>
            <p:cNvSpPr>
              <a:spLocks/>
            </p:cNvSpPr>
            <p:nvPr/>
          </p:nvSpPr>
          <p:spPr bwMode="auto">
            <a:xfrm>
              <a:off x="9" y="125"/>
              <a:ext cx="5740" cy="1627"/>
            </a:xfrm>
            <a:custGeom>
              <a:avLst/>
              <a:gdLst>
                <a:gd name="T0" fmla="*/ 0 w 1214"/>
                <a:gd name="T1" fmla="*/ 7040 h 376"/>
                <a:gd name="T2" fmla="*/ 10014 w 1214"/>
                <a:gd name="T3" fmla="*/ 991 h 376"/>
                <a:gd name="T4" fmla="*/ 27140 w 1214"/>
                <a:gd name="T5" fmla="*/ 0 h 376"/>
                <a:gd name="T6" fmla="*/ 0 60000 65536"/>
                <a:gd name="T7" fmla="*/ 0 60000 65536"/>
                <a:gd name="T8" fmla="*/ 0 60000 65536"/>
                <a:gd name="T9" fmla="*/ 0 w 1214"/>
                <a:gd name="T10" fmla="*/ 0 h 376"/>
                <a:gd name="T11" fmla="*/ 1214 w 1214"/>
                <a:gd name="T12" fmla="*/ 376 h 376"/>
              </a:gdLst>
              <a:ahLst/>
              <a:cxnLst>
                <a:cxn ang="T6">
                  <a:pos x="T0" y="T1"/>
                </a:cxn>
                <a:cxn ang="T7">
                  <a:pos x="T2" y="T3"/>
                </a:cxn>
                <a:cxn ang="T8">
                  <a:pos x="T4" y="T5"/>
                </a:cxn>
              </a:cxnLst>
              <a:rect l="T9" t="T10" r="T11" b="T12"/>
              <a:pathLst>
                <a:path w="1214" h="376">
                  <a:moveTo>
                    <a:pt x="0" y="376"/>
                  </a:moveTo>
                  <a:lnTo>
                    <a:pt x="448" y="53"/>
                  </a:lnTo>
                  <a:lnTo>
                    <a:pt x="1214" y="0"/>
                  </a:lnTo>
                </a:path>
              </a:pathLst>
            </a:custGeom>
            <a:noFill/>
            <a:ln w="0">
              <a:solidFill>
                <a:srgbClr val="FFFFFF"/>
              </a:solidFill>
              <a:round/>
              <a:headEnd/>
              <a:tailEnd/>
            </a:ln>
          </p:spPr>
          <p:txBody>
            <a:bodyPr/>
            <a:lstStyle/>
            <a:p>
              <a:endParaRPr lang="es-PE"/>
            </a:p>
          </p:txBody>
        </p:sp>
        <p:sp>
          <p:nvSpPr>
            <p:cNvPr id="19" name="Freeform 70"/>
            <p:cNvSpPr>
              <a:spLocks/>
            </p:cNvSpPr>
            <p:nvPr/>
          </p:nvSpPr>
          <p:spPr bwMode="auto">
            <a:xfrm>
              <a:off x="9" y="177"/>
              <a:ext cx="5740" cy="1787"/>
            </a:xfrm>
            <a:custGeom>
              <a:avLst/>
              <a:gdLst>
                <a:gd name="T0" fmla="*/ 0 w 1214"/>
                <a:gd name="T1" fmla="*/ 7732 h 413"/>
                <a:gd name="T2" fmla="*/ 2435 w 1214"/>
                <a:gd name="T3" fmla="*/ 2713 h 413"/>
                <a:gd name="T4" fmla="*/ 27140 w 1214"/>
                <a:gd name="T5" fmla="*/ 0 h 413"/>
                <a:gd name="T6" fmla="*/ 0 60000 65536"/>
                <a:gd name="T7" fmla="*/ 0 60000 65536"/>
                <a:gd name="T8" fmla="*/ 0 60000 65536"/>
                <a:gd name="T9" fmla="*/ 0 w 1214"/>
                <a:gd name="T10" fmla="*/ 0 h 413"/>
                <a:gd name="T11" fmla="*/ 1214 w 1214"/>
                <a:gd name="T12" fmla="*/ 413 h 413"/>
              </a:gdLst>
              <a:ahLst/>
              <a:cxnLst>
                <a:cxn ang="T6">
                  <a:pos x="T0" y="T1"/>
                </a:cxn>
                <a:cxn ang="T7">
                  <a:pos x="T2" y="T3"/>
                </a:cxn>
                <a:cxn ang="T8">
                  <a:pos x="T4" y="T5"/>
                </a:cxn>
              </a:cxnLst>
              <a:rect l="T9" t="T10" r="T11" b="T12"/>
              <a:pathLst>
                <a:path w="1214" h="413">
                  <a:moveTo>
                    <a:pt x="0" y="413"/>
                  </a:moveTo>
                  <a:lnTo>
                    <a:pt x="109" y="145"/>
                  </a:lnTo>
                  <a:lnTo>
                    <a:pt x="1214" y="0"/>
                  </a:lnTo>
                </a:path>
              </a:pathLst>
            </a:custGeom>
            <a:noFill/>
            <a:ln w="0">
              <a:solidFill>
                <a:srgbClr val="FFFFFF"/>
              </a:solidFill>
              <a:round/>
              <a:headEnd/>
              <a:tailEnd/>
            </a:ln>
          </p:spPr>
          <p:txBody>
            <a:bodyPr/>
            <a:lstStyle/>
            <a:p>
              <a:endParaRPr lang="es-PE"/>
            </a:p>
          </p:txBody>
        </p:sp>
      </p:grpSp>
      <p:sp>
        <p:nvSpPr>
          <p:cNvPr id="16386" name="2 Marcador de número de diapositiva"/>
          <p:cNvSpPr>
            <a:spLocks noGrp="1"/>
          </p:cNvSpPr>
          <p:nvPr>
            <p:ph type="sldNum" sz="quarter" idx="10"/>
          </p:nvPr>
        </p:nvSpPr>
        <p:spPr>
          <a:noFill/>
        </p:spPr>
        <p:txBody>
          <a:bodyPr/>
          <a:lstStyle/>
          <a:p>
            <a:fld id="{35E12403-6792-4F38-83D7-9790585AD231}" type="slidenum">
              <a:rPr lang="es-ES"/>
              <a:pPr/>
              <a:t>4</a:t>
            </a:fld>
            <a:endParaRPr lang="es-ES"/>
          </a:p>
        </p:txBody>
      </p:sp>
      <p:sp>
        <p:nvSpPr>
          <p:cNvPr id="10" name="9 Título"/>
          <p:cNvSpPr>
            <a:spLocks noGrp="1"/>
          </p:cNvSpPr>
          <p:nvPr>
            <p:ph type="title"/>
          </p:nvPr>
        </p:nvSpPr>
        <p:spPr>
          <a:xfrm>
            <a:off x="500034" y="714356"/>
            <a:ext cx="8229600" cy="1143000"/>
          </a:xfrm>
        </p:spPr>
        <p:txBody>
          <a:bodyPr/>
          <a:lstStyle/>
          <a:p>
            <a:pPr algn="l"/>
            <a:r>
              <a:rPr lang="es-ES_tradnl" sz="2400" b="1" dirty="0" smtClean="0">
                <a:solidFill>
                  <a:srgbClr val="FF0000"/>
                </a:solidFill>
                <a:latin typeface="Arial" charset="0"/>
              </a:rPr>
              <a:t>ELEMENTOS DE LAS PROYECCIONES</a:t>
            </a:r>
            <a:endParaRPr lang="es-ES" sz="2400" b="1" dirty="0" smtClean="0">
              <a:solidFill>
                <a:srgbClr val="FF0000"/>
              </a:solidFill>
              <a:latin typeface="Arial" charset="0"/>
            </a:endParaRPr>
          </a:p>
        </p:txBody>
      </p:sp>
      <p:grpSp>
        <p:nvGrpSpPr>
          <p:cNvPr id="3" name="10 Grupo"/>
          <p:cNvGrpSpPr>
            <a:grpSpLocks/>
          </p:cNvGrpSpPr>
          <p:nvPr/>
        </p:nvGrpSpPr>
        <p:grpSpPr bwMode="auto">
          <a:xfrm>
            <a:off x="179388" y="119063"/>
            <a:ext cx="8713787" cy="828675"/>
            <a:chOff x="179512" y="118855"/>
            <a:chExt cx="8712968" cy="828772"/>
          </a:xfrm>
          <a:noFill/>
        </p:grpSpPr>
        <p:graphicFrame>
          <p:nvGraphicFramePr>
            <p:cNvPr id="21" name="11 Objeto"/>
            <p:cNvGraphicFramePr>
              <a:graphicFrameLocks noChangeAspect="1"/>
            </p:cNvGraphicFramePr>
            <p:nvPr/>
          </p:nvGraphicFramePr>
          <p:xfrm>
            <a:off x="179512" y="118855"/>
            <a:ext cx="720080" cy="828772"/>
          </p:xfrm>
          <a:graphic>
            <a:graphicData uri="http://schemas.openxmlformats.org/presentationml/2006/ole">
              <mc:AlternateContent xmlns:mc="http://schemas.openxmlformats.org/markup-compatibility/2006">
                <mc:Choice xmlns:v="urn:schemas-microsoft-com:vml" Requires="v">
                  <p:oleObj spid="_x0000_s74835" r:id="rId5" imgW="2663848" imgH="3592373" progId="">
                    <p:embed/>
                  </p:oleObj>
                </mc:Choice>
                <mc:Fallback>
                  <p:oleObj r:id="rId5" imgW="2663848" imgH="3592373" progId="">
                    <p:embed/>
                    <p:pic>
                      <p:nvPicPr>
                        <p:cNvPr id="0" name="Picture 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118855"/>
                          <a:ext cx="720080" cy="828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21 Rectángulo"/>
            <p:cNvSpPr/>
            <p:nvPr/>
          </p:nvSpPr>
          <p:spPr>
            <a:xfrm>
              <a:off x="900169" y="279211"/>
              <a:ext cx="3041364" cy="339765"/>
            </a:xfrm>
            <a:prstGeom prst="rect">
              <a:avLst/>
            </a:prstGeom>
            <a:grpFill/>
          </p:spPr>
          <p:txBody>
            <a:bodyPr>
              <a:spAutoFit/>
            </a:bodyPr>
            <a:lstStyle/>
            <a:p>
              <a:pPr algn="l">
                <a:spcBef>
                  <a:spcPct val="50000"/>
                </a:spcBef>
                <a:defRPr/>
              </a:pPr>
              <a:r>
                <a:rPr lang="es-ES_tradnl" sz="1600" b="1" i="1" dirty="0">
                  <a:latin typeface="+mj-lt"/>
                </a:rPr>
                <a:t>DIBUJO EN INGENIERIA I</a:t>
              </a:r>
            </a:p>
          </p:txBody>
        </p:sp>
        <p:sp>
          <p:nvSpPr>
            <p:cNvPr id="23" name="22 Rectángulo"/>
            <p:cNvSpPr/>
            <p:nvPr/>
          </p:nvSpPr>
          <p:spPr>
            <a:xfrm>
              <a:off x="7884513" y="279211"/>
              <a:ext cx="1007967" cy="277031"/>
            </a:xfrm>
            <a:prstGeom prst="rect">
              <a:avLst/>
            </a:prstGeom>
            <a:grpFill/>
          </p:spPr>
          <p:txBody>
            <a:bodyPr>
              <a:spAutoFit/>
            </a:bodyPr>
            <a:lstStyle/>
            <a:p>
              <a:pPr algn="l">
                <a:spcBef>
                  <a:spcPct val="50000"/>
                </a:spcBef>
                <a:defRPr/>
              </a:pPr>
              <a:r>
                <a:rPr lang="es-ES" sz="1200" b="1" i="1" dirty="0"/>
                <a:t>CLASE  </a:t>
              </a:r>
              <a:r>
                <a:rPr lang="es-ES" sz="1200" b="1" i="1" dirty="0" smtClean="0"/>
                <a:t>6</a:t>
              </a:r>
              <a:endParaRPr lang="es-ES_tradnl" sz="1200" b="1" i="1" dirty="0">
                <a:latin typeface="+mj-lt"/>
              </a:endParaRPr>
            </a:p>
          </p:txBody>
        </p:sp>
      </p:grpSp>
      <p:sp>
        <p:nvSpPr>
          <p:cNvPr id="20" name="19 Rectángulo"/>
          <p:cNvSpPr/>
          <p:nvPr/>
        </p:nvSpPr>
        <p:spPr>
          <a:xfrm>
            <a:off x="7143768" y="571480"/>
            <a:ext cx="1467068" cy="276999"/>
          </a:xfrm>
          <a:prstGeom prst="rect">
            <a:avLst/>
          </a:prstGeom>
        </p:spPr>
        <p:txBody>
          <a:bodyPr wrap="none">
            <a:spAutoFit/>
          </a:bodyPr>
          <a:lstStyle/>
          <a:p>
            <a:pPr>
              <a:spcBef>
                <a:spcPct val="50000"/>
              </a:spcBef>
              <a:defRPr/>
            </a:pPr>
            <a:r>
              <a:rPr lang="es-ES_tradnl" sz="1200" b="1" i="1" dirty="0" smtClean="0"/>
              <a:t>PROYECCIONES</a:t>
            </a:r>
            <a:r>
              <a:rPr lang="es-ES" sz="1200" b="1" i="1" dirty="0" smtClean="0"/>
              <a:t>.</a:t>
            </a:r>
            <a:endParaRPr lang="es-ES" sz="1200" b="1" i="1" dirty="0"/>
          </a:p>
        </p:txBody>
      </p:sp>
      <p:sp>
        <p:nvSpPr>
          <p:cNvPr id="25" name="Rectangle 3"/>
          <p:cNvSpPr txBox="1">
            <a:spLocks noChangeArrowheads="1"/>
          </p:cNvSpPr>
          <p:nvPr/>
        </p:nvSpPr>
        <p:spPr bwMode="auto">
          <a:xfrm>
            <a:off x="285721" y="2252666"/>
            <a:ext cx="4357718" cy="4533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indent="-228600" algn="just" eaLnBrk="0" hangingPunct="0">
              <a:lnSpc>
                <a:spcPct val="90000"/>
              </a:lnSpc>
              <a:spcBef>
                <a:spcPct val="20000"/>
              </a:spcBef>
              <a:buFont typeface="Arial" charset="0"/>
              <a:buChar char="•"/>
            </a:pPr>
            <a:r>
              <a:rPr kumimoji="0" lang="es-ES" sz="1900" b="1" i="0" u="none" strike="noStrike" kern="1200" cap="none" spc="0" normalizeH="0" baseline="0" noProof="0" dirty="0" smtClean="0">
                <a:ln>
                  <a:noFill/>
                </a:ln>
                <a:solidFill>
                  <a:schemeClr val="tx1"/>
                </a:solidFill>
                <a:effectLst/>
                <a:uLnTx/>
                <a:uFillTx/>
                <a:latin typeface="Arial" charset="0"/>
                <a:ea typeface="+mn-ea"/>
                <a:cs typeface="+mn-cs"/>
              </a:rPr>
              <a:t>Centro de proyección: </a:t>
            </a:r>
            <a:r>
              <a:rPr kumimoji="0" lang="es-ES" sz="1900" b="0" i="0" u="none" strike="noStrike" kern="1200" cap="none" spc="0" normalizeH="0" baseline="0" noProof="0" dirty="0" smtClean="0">
                <a:ln>
                  <a:noFill/>
                </a:ln>
                <a:solidFill>
                  <a:schemeClr val="tx1"/>
                </a:solidFill>
                <a:effectLst/>
                <a:uLnTx/>
                <a:uFillTx/>
                <a:latin typeface="Arial" charset="0"/>
                <a:ea typeface="+mn-ea"/>
                <a:cs typeface="+mn-cs"/>
              </a:rPr>
              <a:t>Punto desde el que parten todas las </a:t>
            </a:r>
            <a:r>
              <a:rPr kumimoji="0" lang="es-ES" sz="1900" b="0" i="1" u="none" strike="noStrike" kern="1200" cap="none" spc="0" normalizeH="0" baseline="0" noProof="0" dirty="0" smtClean="0">
                <a:ln>
                  <a:noFill/>
                </a:ln>
                <a:solidFill>
                  <a:schemeClr val="tx1"/>
                </a:solidFill>
                <a:effectLst/>
                <a:uLnTx/>
                <a:uFillTx/>
                <a:latin typeface="Arial" charset="0"/>
                <a:ea typeface="+mn-ea"/>
                <a:cs typeface="+mn-cs"/>
              </a:rPr>
              <a:t>líneas de proyección (V).</a:t>
            </a:r>
            <a:r>
              <a:rPr kumimoji="0" lang="es-ES" sz="1900" b="0" i="1" u="none" strike="noStrike" kern="1200" cap="none" spc="0" normalizeH="0" noProof="0" dirty="0" smtClean="0">
                <a:ln>
                  <a:noFill/>
                </a:ln>
                <a:solidFill>
                  <a:schemeClr val="tx1"/>
                </a:solidFill>
                <a:effectLst/>
                <a:uLnTx/>
                <a:uFillTx/>
                <a:latin typeface="Arial" charset="0"/>
                <a:ea typeface="+mn-ea"/>
                <a:cs typeface="+mn-cs"/>
              </a:rPr>
              <a:t> (Observador)</a:t>
            </a:r>
            <a:endParaRPr kumimoji="0" lang="es-ES" sz="1900" b="0" i="1" u="none" strike="noStrike" kern="1200" cap="none" spc="0" normalizeH="0" baseline="0" noProof="0" dirty="0" smtClean="0">
              <a:ln>
                <a:noFill/>
              </a:ln>
              <a:solidFill>
                <a:schemeClr val="tx1"/>
              </a:solidFill>
              <a:effectLst/>
              <a:uLnTx/>
              <a:uFillTx/>
              <a:latin typeface="Arial" charset="0"/>
              <a:ea typeface="+mn-ea"/>
              <a:cs typeface="+mn-cs"/>
            </a:endParaRPr>
          </a:p>
          <a:p>
            <a:pPr marL="228600" indent="-228600" algn="just" eaLnBrk="0" hangingPunct="0">
              <a:lnSpc>
                <a:spcPct val="90000"/>
              </a:lnSpc>
              <a:spcBef>
                <a:spcPct val="20000"/>
              </a:spcBef>
            </a:pPr>
            <a:endParaRPr kumimoji="0" lang="es-ES_tradnl" sz="1900" b="0" i="1" u="none" strike="noStrike" kern="1200" cap="none" spc="0" normalizeH="0" baseline="0" noProof="0" dirty="0" smtClean="0">
              <a:ln>
                <a:noFill/>
              </a:ln>
              <a:solidFill>
                <a:schemeClr val="tx1"/>
              </a:solidFill>
              <a:effectLst/>
              <a:uLnTx/>
              <a:uFillTx/>
              <a:latin typeface="Arial" charset="0"/>
              <a:ea typeface="+mn-ea"/>
              <a:cs typeface="+mn-cs"/>
            </a:endParaRPr>
          </a:p>
          <a:p>
            <a:pPr marL="228600" indent="-228600" algn="just" eaLnBrk="0" hangingPunct="0">
              <a:lnSpc>
                <a:spcPct val="90000"/>
              </a:lnSpc>
              <a:spcBef>
                <a:spcPct val="20000"/>
              </a:spcBef>
              <a:buFont typeface="Arial" charset="0"/>
              <a:buChar char="•"/>
            </a:pPr>
            <a:r>
              <a:rPr kumimoji="0" lang="es-ES" sz="1900" b="1" i="0" u="none" strike="noStrike" kern="1200" cap="none" spc="0" normalizeH="0" baseline="0" noProof="0" dirty="0" smtClean="0">
                <a:ln>
                  <a:noFill/>
                </a:ln>
                <a:solidFill>
                  <a:schemeClr val="tx1"/>
                </a:solidFill>
                <a:effectLst/>
                <a:uLnTx/>
                <a:uFillTx/>
                <a:latin typeface="Arial" charset="0"/>
                <a:ea typeface="+mn-ea"/>
                <a:cs typeface="+mn-cs"/>
              </a:rPr>
              <a:t>Plano de proyección: </a:t>
            </a:r>
            <a:r>
              <a:rPr kumimoji="0" lang="es-ES" sz="1900" b="0" i="0" u="none" strike="noStrike" kern="1200" cap="none" spc="0" normalizeH="0" baseline="0" noProof="0" dirty="0" smtClean="0">
                <a:ln>
                  <a:noFill/>
                </a:ln>
                <a:solidFill>
                  <a:schemeClr val="tx1"/>
                </a:solidFill>
                <a:effectLst/>
                <a:uLnTx/>
                <a:uFillTx/>
                <a:latin typeface="Arial" charset="0"/>
                <a:ea typeface="+mn-ea"/>
                <a:cs typeface="+mn-cs"/>
              </a:rPr>
              <a:t>Plano sobre el que se proyecta un objeto con el fin de obtener una </a:t>
            </a:r>
            <a:r>
              <a:rPr kumimoji="0" lang="es-ES" sz="1900" b="0" i="1" u="none" strike="noStrike" kern="1200" cap="none" spc="0" normalizeH="0" baseline="0" noProof="0" dirty="0" smtClean="0">
                <a:ln>
                  <a:noFill/>
                </a:ln>
                <a:solidFill>
                  <a:schemeClr val="tx1"/>
                </a:solidFill>
                <a:effectLst/>
                <a:uLnTx/>
                <a:uFillTx/>
                <a:latin typeface="Arial" charset="0"/>
                <a:ea typeface="+mn-ea"/>
                <a:cs typeface="+mn-cs"/>
              </a:rPr>
              <a:t>representación</a:t>
            </a:r>
            <a:r>
              <a:rPr kumimoji="0" lang="es-ES" sz="1900" b="0" i="0" u="none" strike="noStrike" kern="1200" cap="none" spc="0" normalizeH="0" baseline="0" noProof="0" dirty="0" smtClean="0">
                <a:ln>
                  <a:noFill/>
                </a:ln>
                <a:solidFill>
                  <a:schemeClr val="tx1"/>
                </a:solidFill>
                <a:effectLst/>
                <a:uLnTx/>
                <a:uFillTx/>
                <a:latin typeface="Arial" charset="0"/>
                <a:ea typeface="+mn-ea"/>
                <a:cs typeface="+mn-cs"/>
              </a:rPr>
              <a:t> del mismo (</a:t>
            </a:r>
            <a:r>
              <a:rPr kumimoji="0" lang="el-GR" sz="1900" b="0" i="1" u="none" strike="noStrike" kern="1200" cap="none" spc="0" normalizeH="0" baseline="0" noProof="0" dirty="0" smtClean="0">
                <a:ln>
                  <a:noFill/>
                </a:ln>
                <a:solidFill>
                  <a:schemeClr val="tx1"/>
                </a:solidFill>
                <a:effectLst/>
                <a:uLnTx/>
                <a:uFillTx/>
                <a:latin typeface="Arial" charset="0"/>
                <a:ea typeface="+mn-ea"/>
                <a:cs typeface="Arial" charset="0"/>
              </a:rPr>
              <a:t>Π</a:t>
            </a:r>
            <a:r>
              <a:rPr kumimoji="0" lang="es-ES" sz="1900" b="0" i="0" u="none" strike="noStrike" kern="1200" cap="none" spc="0" normalizeH="0" baseline="0" noProof="0" dirty="0" smtClean="0">
                <a:ln>
                  <a:noFill/>
                </a:ln>
                <a:solidFill>
                  <a:schemeClr val="tx1"/>
                </a:solidFill>
                <a:effectLst/>
                <a:uLnTx/>
                <a:uFillTx/>
                <a:latin typeface="Arial" charset="0"/>
                <a:ea typeface="+mn-ea"/>
                <a:cs typeface="Arial" charset="0"/>
              </a:rPr>
              <a:t>)</a:t>
            </a:r>
            <a:r>
              <a:rPr kumimoji="0" lang="es-ES" sz="1900" b="0" i="0" u="none" strike="noStrike" kern="1200" cap="none" spc="0" normalizeH="0" baseline="0" noProof="0" dirty="0" smtClean="0">
                <a:ln>
                  <a:noFill/>
                </a:ln>
                <a:solidFill>
                  <a:schemeClr val="tx1"/>
                </a:solidFill>
                <a:effectLst/>
                <a:uLnTx/>
                <a:uFillTx/>
                <a:latin typeface="Arial" charset="0"/>
                <a:ea typeface="+mn-ea"/>
                <a:cs typeface="+mn-cs"/>
              </a:rPr>
              <a:t>.</a:t>
            </a:r>
          </a:p>
          <a:p>
            <a:pPr marL="228600" indent="-228600" algn="just" eaLnBrk="0" hangingPunct="0">
              <a:lnSpc>
                <a:spcPct val="90000"/>
              </a:lnSpc>
              <a:spcBef>
                <a:spcPct val="20000"/>
              </a:spcBef>
              <a:buFont typeface="Arial" charset="0"/>
              <a:buChar char="•"/>
            </a:pPr>
            <a:endParaRPr kumimoji="0" lang="es-ES_tradnl" sz="1900" b="0" i="0" u="none" strike="noStrike" kern="1200" cap="none" spc="0" normalizeH="0" baseline="0" noProof="0" dirty="0" smtClean="0">
              <a:ln>
                <a:noFill/>
              </a:ln>
              <a:solidFill>
                <a:schemeClr val="tx1"/>
              </a:solidFill>
              <a:effectLst/>
              <a:uLnTx/>
              <a:uFillTx/>
              <a:latin typeface="Arial" charset="0"/>
              <a:ea typeface="+mn-ea"/>
              <a:cs typeface="+mn-cs"/>
            </a:endParaRPr>
          </a:p>
          <a:p>
            <a:pPr marL="228600" indent="-228600" algn="just" eaLnBrk="0" hangingPunct="0">
              <a:lnSpc>
                <a:spcPct val="90000"/>
              </a:lnSpc>
              <a:spcBef>
                <a:spcPct val="20000"/>
              </a:spcBef>
              <a:buFont typeface="Arial" charset="0"/>
              <a:buChar char="•"/>
            </a:pPr>
            <a:r>
              <a:rPr kumimoji="0" lang="es-ES" sz="1900" b="1" i="0" u="none" strike="noStrike" kern="1200" cap="none" spc="0" normalizeH="0" baseline="0" noProof="0" dirty="0" smtClean="0">
                <a:ln>
                  <a:noFill/>
                </a:ln>
                <a:solidFill>
                  <a:schemeClr val="tx1"/>
                </a:solidFill>
                <a:effectLst/>
                <a:uLnTx/>
                <a:uFillTx/>
                <a:latin typeface="Arial" charset="0"/>
                <a:ea typeface="+mn-ea"/>
                <a:cs typeface="+mn-cs"/>
              </a:rPr>
              <a:t>Línea de proyección:</a:t>
            </a:r>
            <a:r>
              <a:rPr kumimoji="0" lang="es-ES" sz="1900" b="0" i="0" u="none" strike="noStrike" kern="1200" cap="none" spc="0" normalizeH="0" baseline="0" noProof="0" dirty="0" smtClean="0">
                <a:ln>
                  <a:noFill/>
                </a:ln>
                <a:solidFill>
                  <a:schemeClr val="tx1"/>
                </a:solidFill>
                <a:effectLst/>
                <a:uLnTx/>
                <a:uFillTx/>
                <a:latin typeface="Arial" charset="0"/>
                <a:ea typeface="+mn-ea"/>
                <a:cs typeface="+mn-cs"/>
              </a:rPr>
              <a:t> Línea recta que tiene por origen el </a:t>
            </a:r>
            <a:r>
              <a:rPr kumimoji="0" lang="es-ES" sz="1900" b="0" i="1" u="none" strike="noStrike" kern="1200" cap="none" spc="0" normalizeH="0" baseline="0" noProof="0" dirty="0" smtClean="0">
                <a:ln>
                  <a:noFill/>
                </a:ln>
                <a:solidFill>
                  <a:schemeClr val="tx1"/>
                </a:solidFill>
                <a:effectLst/>
                <a:uLnTx/>
                <a:uFillTx/>
                <a:latin typeface="Arial" charset="0"/>
                <a:ea typeface="+mn-ea"/>
                <a:cs typeface="+mn-cs"/>
              </a:rPr>
              <a:t>centro de proyección </a:t>
            </a:r>
            <a:r>
              <a:rPr kumimoji="0" lang="es-ES" sz="1900" b="0" i="0" u="none" strike="noStrike" kern="1200" cap="none" spc="0" normalizeH="0" baseline="0" noProof="0" dirty="0" smtClean="0">
                <a:ln>
                  <a:noFill/>
                </a:ln>
                <a:solidFill>
                  <a:schemeClr val="tx1"/>
                </a:solidFill>
                <a:effectLst/>
                <a:uLnTx/>
                <a:uFillTx/>
                <a:latin typeface="Arial" charset="0"/>
                <a:ea typeface="+mn-ea"/>
                <a:cs typeface="+mn-cs"/>
              </a:rPr>
              <a:t>y pasa por un punto (A) del objeto que se representa. Su intersección con el </a:t>
            </a:r>
            <a:r>
              <a:rPr kumimoji="0" lang="es-ES" sz="1900" b="0" i="1" u="none" strike="noStrike" kern="1200" cap="none" spc="0" normalizeH="0" baseline="0" noProof="0" dirty="0" smtClean="0">
                <a:ln>
                  <a:noFill/>
                </a:ln>
                <a:solidFill>
                  <a:schemeClr val="tx1"/>
                </a:solidFill>
                <a:effectLst/>
                <a:uLnTx/>
                <a:uFillTx/>
                <a:latin typeface="Arial" charset="0"/>
                <a:ea typeface="+mn-ea"/>
                <a:cs typeface="+mn-cs"/>
              </a:rPr>
              <a:t>plano de proyección</a:t>
            </a:r>
            <a:r>
              <a:rPr kumimoji="0" lang="es-ES" sz="1900" b="0" i="0" u="none" strike="noStrike" kern="1200" cap="none" spc="0" normalizeH="0" baseline="0" noProof="0" dirty="0" smtClean="0">
                <a:ln>
                  <a:noFill/>
                </a:ln>
                <a:solidFill>
                  <a:schemeClr val="tx1"/>
                </a:solidFill>
                <a:effectLst/>
                <a:uLnTx/>
                <a:uFillTx/>
                <a:latin typeface="Arial" charset="0"/>
                <a:ea typeface="+mn-ea"/>
                <a:cs typeface="+mn-cs"/>
              </a:rPr>
              <a:t> constituye la imagen de ese punto del objeto (A’).</a:t>
            </a:r>
          </a:p>
          <a:p>
            <a:pPr marL="1143000" marR="0" lvl="2" indent="-228600" algn="just" defTabSz="914400" rtl="0" eaLnBrk="0" fontAlgn="base" latinLnBrk="0" hangingPunct="0">
              <a:lnSpc>
                <a:spcPct val="90000"/>
              </a:lnSpc>
              <a:spcBef>
                <a:spcPct val="20000"/>
              </a:spcBef>
              <a:spcAft>
                <a:spcPct val="0"/>
              </a:spcAft>
              <a:buClrTx/>
              <a:buSzTx/>
              <a:buFontTx/>
              <a:buNone/>
              <a:tabLst/>
              <a:defRPr/>
            </a:pPr>
            <a:endParaRPr kumimoji="0" lang="es-ES" sz="1900" b="0" i="0" u="none" strike="noStrike" kern="1200" cap="none" spc="0" normalizeH="0" baseline="0" noProof="0" dirty="0" smtClean="0">
              <a:ln>
                <a:noFill/>
              </a:ln>
              <a:solidFill>
                <a:schemeClr val="tx1"/>
              </a:solidFill>
              <a:effectLst/>
              <a:uLnTx/>
              <a:uFillTx/>
              <a:latin typeface="Arial" charset="0"/>
              <a:ea typeface="+mn-ea"/>
              <a:cs typeface="+mn-cs"/>
            </a:endParaRPr>
          </a:p>
        </p:txBody>
      </p:sp>
      <p:sp>
        <p:nvSpPr>
          <p:cNvPr id="26" name="25 Rectángulo"/>
          <p:cNvSpPr/>
          <p:nvPr/>
        </p:nvSpPr>
        <p:spPr>
          <a:xfrm>
            <a:off x="285720" y="1643050"/>
            <a:ext cx="8572560" cy="341632"/>
          </a:xfrm>
          <a:prstGeom prst="rect">
            <a:avLst/>
          </a:prstGeom>
        </p:spPr>
        <p:txBody>
          <a:bodyPr wrap="square">
            <a:spAutoFit/>
          </a:bodyPr>
          <a:lstStyle/>
          <a:p>
            <a:pPr marL="342900" lvl="0" indent="-342900" algn="just" eaLnBrk="0" hangingPunct="0">
              <a:lnSpc>
                <a:spcPct val="90000"/>
              </a:lnSpc>
              <a:spcBef>
                <a:spcPct val="20000"/>
              </a:spcBef>
              <a:buFont typeface="Arial" charset="0"/>
              <a:buChar char="•"/>
              <a:defRPr/>
            </a:pPr>
            <a:r>
              <a:rPr lang="es-ES" dirty="0" smtClean="0"/>
              <a:t>Los </a:t>
            </a:r>
            <a:r>
              <a:rPr lang="es-ES" i="1" dirty="0" smtClean="0"/>
              <a:t>elementos </a:t>
            </a:r>
            <a:r>
              <a:rPr lang="es-ES" dirty="0" smtClean="0"/>
              <a:t>que intervienen en toda proyección son: (</a:t>
            </a:r>
            <a:r>
              <a:rPr lang="es-ES" sz="1400" dirty="0" smtClean="0"/>
              <a:t>UNE-EN ISO 10209-2</a:t>
            </a:r>
            <a:r>
              <a:rPr lang="es-ES_tradnl" sz="1400" dirty="0" smtClean="0"/>
              <a:t>:1996</a:t>
            </a:r>
            <a:r>
              <a:rPr lang="es-ES" dirty="0" smtClean="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p" bldLvl="3"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3"/>
          <p:cNvGrpSpPr>
            <a:grpSpLocks noChangeAspect="1"/>
          </p:cNvGrpSpPr>
          <p:nvPr/>
        </p:nvGrpSpPr>
        <p:grpSpPr bwMode="auto">
          <a:xfrm>
            <a:off x="0" y="0"/>
            <a:ext cx="9144000" cy="3571875"/>
            <a:chOff x="0" y="0"/>
            <a:chExt cx="5760" cy="2250"/>
          </a:xfrm>
        </p:grpSpPr>
        <p:sp>
          <p:nvSpPr>
            <p:cNvPr id="12" name="AutoShape 62"/>
            <p:cNvSpPr>
              <a:spLocks noChangeAspect="1" noChangeArrowheads="1" noTextEdit="1"/>
            </p:cNvSpPr>
            <p:nvPr/>
          </p:nvSpPr>
          <p:spPr bwMode="auto">
            <a:xfrm>
              <a:off x="0" y="0"/>
              <a:ext cx="5760" cy="2250"/>
            </a:xfrm>
            <a:prstGeom prst="rect">
              <a:avLst/>
            </a:prstGeom>
            <a:noFill/>
            <a:ln w="9525">
              <a:noFill/>
              <a:miter lim="800000"/>
              <a:headEnd/>
              <a:tailEnd/>
            </a:ln>
          </p:spPr>
          <p:txBody>
            <a:bodyPr/>
            <a:lstStyle/>
            <a:p>
              <a:endParaRPr lang="es-ES"/>
            </a:p>
          </p:txBody>
        </p:sp>
        <p:sp>
          <p:nvSpPr>
            <p:cNvPr id="13" name="Freeform 64"/>
            <p:cNvSpPr>
              <a:spLocks/>
            </p:cNvSpPr>
            <p:nvPr/>
          </p:nvSpPr>
          <p:spPr bwMode="auto">
            <a:xfrm>
              <a:off x="9" y="9"/>
              <a:ext cx="5740" cy="1955"/>
            </a:xfrm>
            <a:custGeom>
              <a:avLst/>
              <a:gdLst/>
              <a:ahLst/>
              <a:cxnLst>
                <a:cxn ang="0">
                  <a:pos x="0" y="0"/>
                </a:cxn>
                <a:cxn ang="0">
                  <a:pos x="1214" y="0"/>
                </a:cxn>
                <a:cxn ang="0">
                  <a:pos x="1214" y="52"/>
                </a:cxn>
                <a:cxn ang="0">
                  <a:pos x="384" y="216"/>
                </a:cxn>
                <a:cxn ang="0">
                  <a:pos x="0" y="452"/>
                </a:cxn>
                <a:cxn ang="0">
                  <a:pos x="0" y="0"/>
                </a:cxn>
              </a:cxnLst>
              <a:rect l="0" t="0" r="r" b="b"/>
              <a:pathLst>
                <a:path w="1214" h="452">
                  <a:moveTo>
                    <a:pt x="0" y="0"/>
                  </a:moveTo>
                  <a:lnTo>
                    <a:pt x="1214" y="0"/>
                  </a:lnTo>
                  <a:lnTo>
                    <a:pt x="1214" y="52"/>
                  </a:lnTo>
                  <a:lnTo>
                    <a:pt x="384" y="216"/>
                  </a:lnTo>
                  <a:lnTo>
                    <a:pt x="0" y="452"/>
                  </a:lnTo>
                  <a:lnTo>
                    <a:pt x="0" y="0"/>
                  </a:lnTo>
                  <a:close/>
                </a:path>
              </a:pathLst>
            </a:custGeom>
            <a:solidFill>
              <a:schemeClr val="bg1">
                <a:lumMod val="95000"/>
              </a:schemeClr>
            </a:solidFill>
            <a:ln w="9525">
              <a:noFill/>
              <a:round/>
              <a:headEnd/>
              <a:tailEnd/>
            </a:ln>
          </p:spPr>
          <p:txBody>
            <a:bodyPr/>
            <a:lstStyle/>
            <a:p>
              <a:pPr>
                <a:defRPr/>
              </a:pPr>
              <a:endParaRPr lang="es-ES"/>
            </a:p>
          </p:txBody>
        </p:sp>
        <p:sp>
          <p:nvSpPr>
            <p:cNvPr id="14" name="Freeform 65"/>
            <p:cNvSpPr>
              <a:spLocks/>
            </p:cNvSpPr>
            <p:nvPr/>
          </p:nvSpPr>
          <p:spPr bwMode="auto">
            <a:xfrm>
              <a:off x="9" y="9"/>
              <a:ext cx="5740" cy="2228"/>
            </a:xfrm>
            <a:custGeom>
              <a:avLst/>
              <a:gdLst/>
              <a:ahLst/>
              <a:cxnLst>
                <a:cxn ang="0">
                  <a:pos x="0" y="0"/>
                </a:cxn>
                <a:cxn ang="0">
                  <a:pos x="1214" y="0"/>
                </a:cxn>
                <a:cxn ang="0">
                  <a:pos x="1214" y="46"/>
                </a:cxn>
                <a:cxn ang="0">
                  <a:pos x="372" y="171"/>
                </a:cxn>
                <a:cxn ang="0">
                  <a:pos x="0" y="515"/>
                </a:cxn>
                <a:cxn ang="0">
                  <a:pos x="0" y="0"/>
                </a:cxn>
              </a:cxnLst>
              <a:rect l="0" t="0" r="r" b="b"/>
              <a:pathLst>
                <a:path w="1214" h="515">
                  <a:moveTo>
                    <a:pt x="0" y="0"/>
                  </a:moveTo>
                  <a:lnTo>
                    <a:pt x="1214" y="0"/>
                  </a:lnTo>
                  <a:lnTo>
                    <a:pt x="1214" y="46"/>
                  </a:lnTo>
                  <a:lnTo>
                    <a:pt x="372" y="171"/>
                  </a:lnTo>
                  <a:lnTo>
                    <a:pt x="0" y="515"/>
                  </a:lnTo>
                  <a:lnTo>
                    <a:pt x="0" y="0"/>
                  </a:lnTo>
                  <a:close/>
                </a:path>
              </a:pathLst>
            </a:custGeom>
            <a:solidFill>
              <a:schemeClr val="bg1">
                <a:lumMod val="85000"/>
              </a:schemeClr>
            </a:solidFill>
            <a:ln w="9525">
              <a:noFill/>
              <a:round/>
              <a:headEnd/>
              <a:tailEnd/>
            </a:ln>
          </p:spPr>
          <p:txBody>
            <a:bodyPr/>
            <a:lstStyle/>
            <a:p>
              <a:pPr>
                <a:defRPr/>
              </a:pPr>
              <a:endParaRPr lang="es-ES"/>
            </a:p>
          </p:txBody>
        </p:sp>
        <p:sp>
          <p:nvSpPr>
            <p:cNvPr id="15" name="Freeform 66"/>
            <p:cNvSpPr>
              <a:spLocks/>
            </p:cNvSpPr>
            <p:nvPr/>
          </p:nvSpPr>
          <p:spPr bwMode="auto">
            <a:xfrm>
              <a:off x="9" y="9"/>
              <a:ext cx="5740" cy="2228"/>
            </a:xfrm>
            <a:custGeom>
              <a:avLst/>
              <a:gdLst>
                <a:gd name="T0" fmla="*/ 0 w 1214"/>
                <a:gd name="T1" fmla="*/ 0 h 515"/>
                <a:gd name="T2" fmla="*/ 27140 w 1214"/>
                <a:gd name="T3" fmla="*/ 0 h 515"/>
                <a:gd name="T4" fmla="*/ 27140 w 1214"/>
                <a:gd name="T5" fmla="*/ 861 h 515"/>
                <a:gd name="T6" fmla="*/ 8317 w 1214"/>
                <a:gd name="T7" fmla="*/ 3201 h 515"/>
                <a:gd name="T8" fmla="*/ 0 w 1214"/>
                <a:gd name="T9" fmla="*/ 9639 h 515"/>
                <a:gd name="T10" fmla="*/ 0 w 1214"/>
                <a:gd name="T11" fmla="*/ 0 h 515"/>
                <a:gd name="T12" fmla="*/ 0 60000 65536"/>
                <a:gd name="T13" fmla="*/ 0 60000 65536"/>
                <a:gd name="T14" fmla="*/ 0 60000 65536"/>
                <a:gd name="T15" fmla="*/ 0 60000 65536"/>
                <a:gd name="T16" fmla="*/ 0 60000 65536"/>
                <a:gd name="T17" fmla="*/ 0 60000 65536"/>
                <a:gd name="T18" fmla="*/ 0 w 1214"/>
                <a:gd name="T19" fmla="*/ 0 h 515"/>
                <a:gd name="T20" fmla="*/ 1214 w 1214"/>
                <a:gd name="T21" fmla="*/ 515 h 515"/>
              </a:gdLst>
              <a:ahLst/>
              <a:cxnLst>
                <a:cxn ang="T12">
                  <a:pos x="T0" y="T1"/>
                </a:cxn>
                <a:cxn ang="T13">
                  <a:pos x="T2" y="T3"/>
                </a:cxn>
                <a:cxn ang="T14">
                  <a:pos x="T4" y="T5"/>
                </a:cxn>
                <a:cxn ang="T15">
                  <a:pos x="T6" y="T7"/>
                </a:cxn>
                <a:cxn ang="T16">
                  <a:pos x="T8" y="T9"/>
                </a:cxn>
                <a:cxn ang="T17">
                  <a:pos x="T10" y="T11"/>
                </a:cxn>
              </a:cxnLst>
              <a:rect l="T18" t="T19" r="T20" b="T21"/>
              <a:pathLst>
                <a:path w="1214" h="515">
                  <a:moveTo>
                    <a:pt x="0" y="0"/>
                  </a:moveTo>
                  <a:lnTo>
                    <a:pt x="1214" y="0"/>
                  </a:lnTo>
                  <a:lnTo>
                    <a:pt x="1214" y="46"/>
                  </a:lnTo>
                  <a:lnTo>
                    <a:pt x="372" y="171"/>
                  </a:lnTo>
                  <a:lnTo>
                    <a:pt x="0" y="515"/>
                  </a:lnTo>
                  <a:lnTo>
                    <a:pt x="0" y="0"/>
                  </a:lnTo>
                  <a:close/>
                </a:path>
              </a:pathLst>
            </a:custGeom>
            <a:noFill/>
            <a:ln w="0">
              <a:solidFill>
                <a:srgbClr val="FFFFFF"/>
              </a:solidFill>
              <a:round/>
              <a:headEnd/>
              <a:tailEnd/>
            </a:ln>
          </p:spPr>
          <p:txBody>
            <a:bodyPr/>
            <a:lstStyle/>
            <a:p>
              <a:endParaRPr lang="es-PE"/>
            </a:p>
          </p:txBody>
        </p:sp>
        <p:sp>
          <p:nvSpPr>
            <p:cNvPr id="16" name="Freeform 67"/>
            <p:cNvSpPr>
              <a:spLocks/>
            </p:cNvSpPr>
            <p:nvPr/>
          </p:nvSpPr>
          <p:spPr bwMode="auto">
            <a:xfrm>
              <a:off x="903" y="61"/>
              <a:ext cx="4846" cy="696"/>
            </a:xfrm>
            <a:custGeom>
              <a:avLst/>
              <a:gdLst/>
              <a:ahLst/>
              <a:cxnLst>
                <a:cxn ang="0">
                  <a:pos x="0" y="161"/>
                </a:cxn>
                <a:cxn ang="0">
                  <a:pos x="161" y="1"/>
                </a:cxn>
                <a:cxn ang="0">
                  <a:pos x="1025" y="0"/>
                </a:cxn>
                <a:cxn ang="0">
                  <a:pos x="1025" y="15"/>
                </a:cxn>
                <a:cxn ang="0">
                  <a:pos x="261" y="67"/>
                </a:cxn>
                <a:cxn ang="0">
                  <a:pos x="161" y="140"/>
                </a:cxn>
                <a:cxn ang="0">
                  <a:pos x="0" y="161"/>
                </a:cxn>
              </a:cxnLst>
              <a:rect l="0" t="0" r="r" b="b"/>
              <a:pathLst>
                <a:path w="1025" h="161">
                  <a:moveTo>
                    <a:pt x="0" y="161"/>
                  </a:moveTo>
                  <a:lnTo>
                    <a:pt x="161" y="1"/>
                  </a:lnTo>
                  <a:lnTo>
                    <a:pt x="1025" y="0"/>
                  </a:lnTo>
                  <a:lnTo>
                    <a:pt x="1025" y="15"/>
                  </a:lnTo>
                  <a:lnTo>
                    <a:pt x="261" y="67"/>
                  </a:lnTo>
                  <a:lnTo>
                    <a:pt x="161" y="140"/>
                  </a:lnTo>
                  <a:lnTo>
                    <a:pt x="0" y="161"/>
                  </a:lnTo>
                  <a:close/>
                </a:path>
              </a:pathLst>
            </a:custGeom>
            <a:solidFill>
              <a:schemeClr val="bg1">
                <a:lumMod val="75000"/>
              </a:schemeClr>
            </a:solidFill>
            <a:ln w="9525">
              <a:noFill/>
              <a:round/>
              <a:headEnd/>
              <a:tailEnd/>
            </a:ln>
          </p:spPr>
          <p:txBody>
            <a:bodyPr/>
            <a:lstStyle/>
            <a:p>
              <a:pPr>
                <a:defRPr/>
              </a:pPr>
              <a:endParaRPr lang="es-ES"/>
            </a:p>
          </p:txBody>
        </p:sp>
        <p:sp>
          <p:nvSpPr>
            <p:cNvPr id="17" name="Freeform 68"/>
            <p:cNvSpPr>
              <a:spLocks/>
            </p:cNvSpPr>
            <p:nvPr/>
          </p:nvSpPr>
          <p:spPr bwMode="auto">
            <a:xfrm>
              <a:off x="9" y="61"/>
              <a:ext cx="5740" cy="1514"/>
            </a:xfrm>
            <a:custGeom>
              <a:avLst/>
              <a:gdLst>
                <a:gd name="T0" fmla="*/ 27140 w 1214"/>
                <a:gd name="T1" fmla="*/ 0 h 350"/>
                <a:gd name="T2" fmla="*/ 7825 w 1214"/>
                <a:gd name="T3" fmla="*/ 0 h 350"/>
                <a:gd name="T4" fmla="*/ 0 w 1214"/>
                <a:gd name="T5" fmla="*/ 6549 h 350"/>
                <a:gd name="T6" fmla="*/ 0 60000 65536"/>
                <a:gd name="T7" fmla="*/ 0 60000 65536"/>
                <a:gd name="T8" fmla="*/ 0 60000 65536"/>
                <a:gd name="T9" fmla="*/ 0 w 1214"/>
                <a:gd name="T10" fmla="*/ 0 h 350"/>
                <a:gd name="T11" fmla="*/ 1214 w 1214"/>
                <a:gd name="T12" fmla="*/ 350 h 350"/>
              </a:gdLst>
              <a:ahLst/>
              <a:cxnLst>
                <a:cxn ang="T6">
                  <a:pos x="T0" y="T1"/>
                </a:cxn>
                <a:cxn ang="T7">
                  <a:pos x="T2" y="T3"/>
                </a:cxn>
                <a:cxn ang="T8">
                  <a:pos x="T4" y="T5"/>
                </a:cxn>
              </a:cxnLst>
              <a:rect l="T9" t="T10" r="T11" b="T12"/>
              <a:pathLst>
                <a:path w="1214" h="350">
                  <a:moveTo>
                    <a:pt x="1214" y="0"/>
                  </a:moveTo>
                  <a:lnTo>
                    <a:pt x="350" y="0"/>
                  </a:lnTo>
                  <a:lnTo>
                    <a:pt x="0" y="350"/>
                  </a:lnTo>
                </a:path>
              </a:pathLst>
            </a:custGeom>
            <a:noFill/>
            <a:ln w="0">
              <a:solidFill>
                <a:srgbClr val="FFFFFF"/>
              </a:solidFill>
              <a:round/>
              <a:headEnd/>
              <a:tailEnd/>
            </a:ln>
          </p:spPr>
          <p:txBody>
            <a:bodyPr/>
            <a:lstStyle/>
            <a:p>
              <a:endParaRPr lang="es-PE"/>
            </a:p>
          </p:txBody>
        </p:sp>
        <p:sp>
          <p:nvSpPr>
            <p:cNvPr id="18" name="Freeform 69"/>
            <p:cNvSpPr>
              <a:spLocks/>
            </p:cNvSpPr>
            <p:nvPr/>
          </p:nvSpPr>
          <p:spPr bwMode="auto">
            <a:xfrm>
              <a:off x="9" y="125"/>
              <a:ext cx="5740" cy="1627"/>
            </a:xfrm>
            <a:custGeom>
              <a:avLst/>
              <a:gdLst>
                <a:gd name="T0" fmla="*/ 0 w 1214"/>
                <a:gd name="T1" fmla="*/ 7040 h 376"/>
                <a:gd name="T2" fmla="*/ 10014 w 1214"/>
                <a:gd name="T3" fmla="*/ 991 h 376"/>
                <a:gd name="T4" fmla="*/ 27140 w 1214"/>
                <a:gd name="T5" fmla="*/ 0 h 376"/>
                <a:gd name="T6" fmla="*/ 0 60000 65536"/>
                <a:gd name="T7" fmla="*/ 0 60000 65536"/>
                <a:gd name="T8" fmla="*/ 0 60000 65536"/>
                <a:gd name="T9" fmla="*/ 0 w 1214"/>
                <a:gd name="T10" fmla="*/ 0 h 376"/>
                <a:gd name="T11" fmla="*/ 1214 w 1214"/>
                <a:gd name="T12" fmla="*/ 376 h 376"/>
              </a:gdLst>
              <a:ahLst/>
              <a:cxnLst>
                <a:cxn ang="T6">
                  <a:pos x="T0" y="T1"/>
                </a:cxn>
                <a:cxn ang="T7">
                  <a:pos x="T2" y="T3"/>
                </a:cxn>
                <a:cxn ang="T8">
                  <a:pos x="T4" y="T5"/>
                </a:cxn>
              </a:cxnLst>
              <a:rect l="T9" t="T10" r="T11" b="T12"/>
              <a:pathLst>
                <a:path w="1214" h="376">
                  <a:moveTo>
                    <a:pt x="0" y="376"/>
                  </a:moveTo>
                  <a:lnTo>
                    <a:pt x="448" y="53"/>
                  </a:lnTo>
                  <a:lnTo>
                    <a:pt x="1214" y="0"/>
                  </a:lnTo>
                </a:path>
              </a:pathLst>
            </a:custGeom>
            <a:noFill/>
            <a:ln w="0">
              <a:solidFill>
                <a:srgbClr val="FFFFFF"/>
              </a:solidFill>
              <a:round/>
              <a:headEnd/>
              <a:tailEnd/>
            </a:ln>
          </p:spPr>
          <p:txBody>
            <a:bodyPr/>
            <a:lstStyle/>
            <a:p>
              <a:endParaRPr lang="es-PE"/>
            </a:p>
          </p:txBody>
        </p:sp>
        <p:sp>
          <p:nvSpPr>
            <p:cNvPr id="19" name="Freeform 70"/>
            <p:cNvSpPr>
              <a:spLocks/>
            </p:cNvSpPr>
            <p:nvPr/>
          </p:nvSpPr>
          <p:spPr bwMode="auto">
            <a:xfrm>
              <a:off x="9" y="177"/>
              <a:ext cx="5740" cy="1787"/>
            </a:xfrm>
            <a:custGeom>
              <a:avLst/>
              <a:gdLst>
                <a:gd name="T0" fmla="*/ 0 w 1214"/>
                <a:gd name="T1" fmla="*/ 7732 h 413"/>
                <a:gd name="T2" fmla="*/ 2435 w 1214"/>
                <a:gd name="T3" fmla="*/ 2713 h 413"/>
                <a:gd name="T4" fmla="*/ 27140 w 1214"/>
                <a:gd name="T5" fmla="*/ 0 h 413"/>
                <a:gd name="T6" fmla="*/ 0 60000 65536"/>
                <a:gd name="T7" fmla="*/ 0 60000 65536"/>
                <a:gd name="T8" fmla="*/ 0 60000 65536"/>
                <a:gd name="T9" fmla="*/ 0 w 1214"/>
                <a:gd name="T10" fmla="*/ 0 h 413"/>
                <a:gd name="T11" fmla="*/ 1214 w 1214"/>
                <a:gd name="T12" fmla="*/ 413 h 413"/>
              </a:gdLst>
              <a:ahLst/>
              <a:cxnLst>
                <a:cxn ang="T6">
                  <a:pos x="T0" y="T1"/>
                </a:cxn>
                <a:cxn ang="T7">
                  <a:pos x="T2" y="T3"/>
                </a:cxn>
                <a:cxn ang="T8">
                  <a:pos x="T4" y="T5"/>
                </a:cxn>
              </a:cxnLst>
              <a:rect l="T9" t="T10" r="T11" b="T12"/>
              <a:pathLst>
                <a:path w="1214" h="413">
                  <a:moveTo>
                    <a:pt x="0" y="413"/>
                  </a:moveTo>
                  <a:lnTo>
                    <a:pt x="109" y="145"/>
                  </a:lnTo>
                  <a:lnTo>
                    <a:pt x="1214" y="0"/>
                  </a:lnTo>
                </a:path>
              </a:pathLst>
            </a:custGeom>
            <a:noFill/>
            <a:ln w="0">
              <a:solidFill>
                <a:srgbClr val="FFFFFF"/>
              </a:solidFill>
              <a:round/>
              <a:headEnd/>
              <a:tailEnd/>
            </a:ln>
          </p:spPr>
          <p:txBody>
            <a:bodyPr/>
            <a:lstStyle/>
            <a:p>
              <a:endParaRPr lang="es-PE"/>
            </a:p>
          </p:txBody>
        </p:sp>
      </p:grpSp>
      <p:grpSp>
        <p:nvGrpSpPr>
          <p:cNvPr id="3" name="10 Grupo"/>
          <p:cNvGrpSpPr>
            <a:grpSpLocks/>
          </p:cNvGrpSpPr>
          <p:nvPr/>
        </p:nvGrpSpPr>
        <p:grpSpPr bwMode="auto">
          <a:xfrm>
            <a:off x="179388" y="119063"/>
            <a:ext cx="8713787" cy="828675"/>
            <a:chOff x="179512" y="118855"/>
            <a:chExt cx="8712968" cy="828772"/>
          </a:xfrm>
          <a:noFill/>
        </p:grpSpPr>
        <p:graphicFrame>
          <p:nvGraphicFramePr>
            <p:cNvPr id="21" name="11 Objeto"/>
            <p:cNvGraphicFramePr>
              <a:graphicFrameLocks noChangeAspect="1"/>
            </p:cNvGraphicFramePr>
            <p:nvPr/>
          </p:nvGraphicFramePr>
          <p:xfrm>
            <a:off x="179512" y="118855"/>
            <a:ext cx="720080" cy="828772"/>
          </p:xfrm>
          <a:graphic>
            <a:graphicData uri="http://schemas.openxmlformats.org/presentationml/2006/ole">
              <mc:AlternateContent xmlns:mc="http://schemas.openxmlformats.org/markup-compatibility/2006">
                <mc:Choice xmlns:v="urn:schemas-microsoft-com:vml" Requires="v">
                  <p:oleObj spid="_x0000_s128037" r:id="rId3" imgW="2663848" imgH="3592373" progId="">
                    <p:embed/>
                  </p:oleObj>
                </mc:Choice>
                <mc:Fallback>
                  <p:oleObj r:id="rId3" imgW="2663848" imgH="3592373" progId="">
                    <p:embed/>
                    <p:pic>
                      <p:nvPicPr>
                        <p:cNvPr id="0" name="Picture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8855"/>
                          <a:ext cx="720080" cy="828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21 Rectángulo"/>
            <p:cNvSpPr/>
            <p:nvPr/>
          </p:nvSpPr>
          <p:spPr>
            <a:xfrm>
              <a:off x="900169" y="279211"/>
              <a:ext cx="3041364" cy="339765"/>
            </a:xfrm>
            <a:prstGeom prst="rect">
              <a:avLst/>
            </a:prstGeom>
            <a:grpFill/>
          </p:spPr>
          <p:txBody>
            <a:bodyPr>
              <a:spAutoFit/>
            </a:bodyPr>
            <a:lstStyle/>
            <a:p>
              <a:pPr algn="l">
                <a:spcBef>
                  <a:spcPct val="50000"/>
                </a:spcBef>
                <a:defRPr/>
              </a:pPr>
              <a:r>
                <a:rPr lang="es-ES_tradnl" sz="1600" b="1" i="1" dirty="0">
                  <a:latin typeface="+mj-lt"/>
                </a:rPr>
                <a:t>DIBUJO EN INGENIERIA I</a:t>
              </a:r>
            </a:p>
          </p:txBody>
        </p:sp>
        <p:sp>
          <p:nvSpPr>
            <p:cNvPr id="23" name="22 Rectángulo"/>
            <p:cNvSpPr/>
            <p:nvPr/>
          </p:nvSpPr>
          <p:spPr>
            <a:xfrm>
              <a:off x="7884513" y="279211"/>
              <a:ext cx="1007967" cy="277031"/>
            </a:xfrm>
            <a:prstGeom prst="rect">
              <a:avLst/>
            </a:prstGeom>
            <a:grpFill/>
          </p:spPr>
          <p:txBody>
            <a:bodyPr>
              <a:spAutoFit/>
            </a:bodyPr>
            <a:lstStyle/>
            <a:p>
              <a:pPr algn="l">
                <a:spcBef>
                  <a:spcPct val="50000"/>
                </a:spcBef>
                <a:defRPr/>
              </a:pPr>
              <a:r>
                <a:rPr lang="es-ES" sz="1200" b="1" i="1" dirty="0"/>
                <a:t>CLASE  </a:t>
              </a:r>
              <a:r>
                <a:rPr lang="es-ES" sz="1200" b="1" i="1" dirty="0" smtClean="0"/>
                <a:t>6</a:t>
              </a:r>
              <a:endParaRPr lang="es-ES_tradnl" sz="1200" b="1" i="1" dirty="0">
                <a:latin typeface="+mj-lt"/>
              </a:endParaRPr>
            </a:p>
          </p:txBody>
        </p:sp>
      </p:grpSp>
      <p:sp>
        <p:nvSpPr>
          <p:cNvPr id="26" name="25 Rectángulo"/>
          <p:cNvSpPr/>
          <p:nvPr/>
        </p:nvSpPr>
        <p:spPr>
          <a:xfrm>
            <a:off x="7143768" y="476672"/>
            <a:ext cx="1467068" cy="276999"/>
          </a:xfrm>
          <a:prstGeom prst="rect">
            <a:avLst/>
          </a:prstGeom>
        </p:spPr>
        <p:txBody>
          <a:bodyPr wrap="none">
            <a:spAutoFit/>
          </a:bodyPr>
          <a:lstStyle/>
          <a:p>
            <a:pPr>
              <a:spcBef>
                <a:spcPct val="50000"/>
              </a:spcBef>
              <a:defRPr/>
            </a:pPr>
            <a:r>
              <a:rPr lang="es-ES_tradnl" sz="1200" b="1" i="1" dirty="0" smtClean="0"/>
              <a:t>PROYECCIONES</a:t>
            </a:r>
            <a:r>
              <a:rPr lang="es-ES" sz="1200" b="1" i="1" dirty="0" smtClean="0"/>
              <a:t>.</a:t>
            </a:r>
            <a:endParaRPr lang="es-ES" sz="1200" b="1" i="1" dirty="0"/>
          </a:p>
        </p:txBody>
      </p:sp>
      <p:sp>
        <p:nvSpPr>
          <p:cNvPr id="76" name="75 Rectángulo"/>
          <p:cNvSpPr/>
          <p:nvPr/>
        </p:nvSpPr>
        <p:spPr>
          <a:xfrm>
            <a:off x="8677230" y="4686950"/>
            <a:ext cx="279244" cy="276999"/>
          </a:xfrm>
          <a:prstGeom prst="rect">
            <a:avLst/>
          </a:prstGeom>
        </p:spPr>
        <p:txBody>
          <a:bodyPr wrap="none">
            <a:spAutoFit/>
          </a:bodyPr>
          <a:lstStyle/>
          <a:p>
            <a:pPr>
              <a:spcBef>
                <a:spcPct val="50000"/>
              </a:spcBef>
              <a:defRPr/>
            </a:pPr>
            <a:r>
              <a:rPr lang="es-ES" sz="1200" b="1" i="1" smtClean="0"/>
              <a:t>F</a:t>
            </a:r>
            <a:endParaRPr lang="es-ES" sz="1200" b="1" i="1" dirty="0"/>
          </a:p>
        </p:txBody>
      </p:sp>
      <p:sp>
        <p:nvSpPr>
          <p:cNvPr id="77" name="76 Rectángulo"/>
          <p:cNvSpPr/>
          <p:nvPr/>
        </p:nvSpPr>
        <p:spPr>
          <a:xfrm>
            <a:off x="8677230" y="3056693"/>
            <a:ext cx="287258" cy="276999"/>
          </a:xfrm>
          <a:prstGeom prst="rect">
            <a:avLst/>
          </a:prstGeom>
        </p:spPr>
        <p:txBody>
          <a:bodyPr wrap="none">
            <a:spAutoFit/>
          </a:bodyPr>
          <a:lstStyle/>
          <a:p>
            <a:pPr>
              <a:spcBef>
                <a:spcPct val="50000"/>
              </a:spcBef>
              <a:defRPr/>
            </a:pPr>
            <a:r>
              <a:rPr lang="es-ES" sz="1200" b="1" i="1" smtClean="0"/>
              <a:t>S</a:t>
            </a:r>
            <a:endParaRPr lang="es-ES" sz="1200" b="1" i="1" dirty="0"/>
          </a:p>
        </p:txBody>
      </p:sp>
      <p:sp>
        <p:nvSpPr>
          <p:cNvPr id="78" name="77 Rectángulo"/>
          <p:cNvSpPr/>
          <p:nvPr/>
        </p:nvSpPr>
        <p:spPr>
          <a:xfrm>
            <a:off x="5134064" y="4686950"/>
            <a:ext cx="363048" cy="276999"/>
          </a:xfrm>
          <a:prstGeom prst="rect">
            <a:avLst/>
          </a:prstGeom>
        </p:spPr>
        <p:txBody>
          <a:bodyPr wrap="none">
            <a:spAutoFit/>
          </a:bodyPr>
          <a:lstStyle/>
          <a:p>
            <a:pPr>
              <a:spcBef>
                <a:spcPct val="50000"/>
              </a:spcBef>
              <a:defRPr/>
            </a:pPr>
            <a:r>
              <a:rPr lang="es-ES" sz="1200" b="1" i="1" smtClean="0"/>
              <a:t>L I</a:t>
            </a:r>
            <a:endParaRPr lang="es-ES" sz="1200" b="1" i="1" dirty="0"/>
          </a:p>
        </p:txBody>
      </p:sp>
      <p:sp>
        <p:nvSpPr>
          <p:cNvPr id="79" name="78 Rectángulo"/>
          <p:cNvSpPr/>
          <p:nvPr/>
        </p:nvSpPr>
        <p:spPr>
          <a:xfrm>
            <a:off x="258163" y="6339092"/>
            <a:ext cx="287258" cy="276999"/>
          </a:xfrm>
          <a:prstGeom prst="rect">
            <a:avLst/>
          </a:prstGeom>
        </p:spPr>
        <p:txBody>
          <a:bodyPr wrap="none">
            <a:spAutoFit/>
          </a:bodyPr>
          <a:lstStyle/>
          <a:p>
            <a:pPr>
              <a:spcBef>
                <a:spcPct val="50000"/>
              </a:spcBef>
              <a:defRPr/>
            </a:pPr>
            <a:r>
              <a:rPr lang="es-ES" sz="1200" b="1" i="1" smtClean="0"/>
              <a:t>S</a:t>
            </a:r>
            <a:endParaRPr lang="es-ES" sz="1200" b="1" i="1" dirty="0"/>
          </a:p>
        </p:txBody>
      </p:sp>
      <p:sp>
        <p:nvSpPr>
          <p:cNvPr id="80" name="79 Rectángulo"/>
          <p:cNvSpPr/>
          <p:nvPr/>
        </p:nvSpPr>
        <p:spPr>
          <a:xfrm>
            <a:off x="251520" y="4669086"/>
            <a:ext cx="279244" cy="276999"/>
          </a:xfrm>
          <a:prstGeom prst="rect">
            <a:avLst/>
          </a:prstGeom>
        </p:spPr>
        <p:txBody>
          <a:bodyPr wrap="none">
            <a:spAutoFit/>
          </a:bodyPr>
          <a:lstStyle/>
          <a:p>
            <a:pPr>
              <a:spcBef>
                <a:spcPct val="50000"/>
              </a:spcBef>
              <a:defRPr/>
            </a:pPr>
            <a:r>
              <a:rPr lang="es-ES" sz="1200" b="1" i="1" smtClean="0"/>
              <a:t>F</a:t>
            </a:r>
            <a:endParaRPr lang="es-ES" sz="1200" b="1" i="1" dirty="0"/>
          </a:p>
        </p:txBody>
      </p:sp>
      <p:sp>
        <p:nvSpPr>
          <p:cNvPr id="81" name="80 Rectángulo"/>
          <p:cNvSpPr/>
          <p:nvPr/>
        </p:nvSpPr>
        <p:spPr>
          <a:xfrm>
            <a:off x="3858563" y="4642823"/>
            <a:ext cx="363048" cy="276999"/>
          </a:xfrm>
          <a:prstGeom prst="rect">
            <a:avLst/>
          </a:prstGeom>
        </p:spPr>
        <p:txBody>
          <a:bodyPr wrap="none">
            <a:spAutoFit/>
          </a:bodyPr>
          <a:lstStyle/>
          <a:p>
            <a:pPr>
              <a:spcBef>
                <a:spcPct val="50000"/>
              </a:spcBef>
              <a:defRPr/>
            </a:pPr>
            <a:r>
              <a:rPr lang="es-ES" sz="1200" b="1" i="1" smtClean="0"/>
              <a:t>L I</a:t>
            </a:r>
            <a:endParaRPr lang="es-ES" sz="1200" b="1" i="1" dirty="0"/>
          </a:p>
        </p:txBody>
      </p:sp>
      <p:pic>
        <p:nvPicPr>
          <p:cNvPr id="43" name="Picture 2">
            <a:hlinkClick r:id="rId5" action="ppaction://hlinksldjump"/>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6817" t="34789" r="2143" b="34789"/>
          <a:stretch/>
        </p:blipFill>
        <p:spPr bwMode="auto">
          <a:xfrm>
            <a:off x="3200673" y="805420"/>
            <a:ext cx="2379142" cy="2545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 name="81 Flecha derecha"/>
          <p:cNvSpPr/>
          <p:nvPr/>
        </p:nvSpPr>
        <p:spPr>
          <a:xfrm rot="1969643" flipH="1">
            <a:off x="5158793" y="2691536"/>
            <a:ext cx="264605" cy="189687"/>
          </a:xfrm>
          <a:prstGeom prst="rightArrow">
            <a:avLst>
              <a:gd name="adj1" fmla="val 50000"/>
              <a:gd name="adj2" fmla="val 726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1" name="50 Rectángulo"/>
          <p:cNvSpPr/>
          <p:nvPr/>
        </p:nvSpPr>
        <p:spPr>
          <a:xfrm>
            <a:off x="7202169" y="4153505"/>
            <a:ext cx="1440000" cy="694768"/>
          </a:xfrm>
          <a:prstGeom prst="rect">
            <a:avLst/>
          </a:pr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2" name="51 Rectángulo"/>
          <p:cNvSpPr/>
          <p:nvPr/>
        </p:nvSpPr>
        <p:spPr>
          <a:xfrm>
            <a:off x="7201634" y="1790381"/>
            <a:ext cx="720133" cy="714966"/>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4" name="53 Rectángulo"/>
          <p:cNvSpPr/>
          <p:nvPr/>
        </p:nvSpPr>
        <p:spPr>
          <a:xfrm>
            <a:off x="7922302" y="1790381"/>
            <a:ext cx="719332" cy="714966"/>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6" name="55 Rectángulo"/>
          <p:cNvSpPr/>
          <p:nvPr/>
        </p:nvSpPr>
        <p:spPr>
          <a:xfrm>
            <a:off x="7202169" y="3412183"/>
            <a:ext cx="719867" cy="741322"/>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1" name="60 Rectángulo"/>
          <p:cNvSpPr/>
          <p:nvPr/>
        </p:nvSpPr>
        <p:spPr>
          <a:xfrm>
            <a:off x="7922302" y="3412183"/>
            <a:ext cx="719867" cy="741322"/>
          </a:xfrm>
          <a:prstGeom prst="rect">
            <a:avLst/>
          </a:pr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2" name="41 Rectángulo"/>
          <p:cNvSpPr/>
          <p:nvPr/>
        </p:nvSpPr>
        <p:spPr>
          <a:xfrm>
            <a:off x="7202435" y="2509283"/>
            <a:ext cx="719867" cy="716063"/>
          </a:xfrm>
          <a:prstGeom prst="rect">
            <a:avLst/>
          </a:pr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5" name="44 Rectángulo"/>
          <p:cNvSpPr/>
          <p:nvPr/>
        </p:nvSpPr>
        <p:spPr>
          <a:xfrm>
            <a:off x="5593608" y="4160240"/>
            <a:ext cx="1440000" cy="694768"/>
          </a:xfrm>
          <a:prstGeom prst="rect">
            <a:avLst/>
          </a:pr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6" name="45 Rectángulo"/>
          <p:cNvSpPr/>
          <p:nvPr/>
        </p:nvSpPr>
        <p:spPr>
          <a:xfrm>
            <a:off x="5593608" y="3418918"/>
            <a:ext cx="719867" cy="741322"/>
          </a:xfrm>
          <a:prstGeom prst="rect">
            <a:avLst/>
          </a:prstGeom>
          <a:solidFill>
            <a:srgbClr val="EE8A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4 Forma libre"/>
          <p:cNvSpPr/>
          <p:nvPr/>
        </p:nvSpPr>
        <p:spPr>
          <a:xfrm>
            <a:off x="7202434" y="2509284"/>
            <a:ext cx="1441835" cy="712381"/>
          </a:xfrm>
          <a:custGeom>
            <a:avLst/>
            <a:gdLst>
              <a:gd name="connsiteX0" fmla="*/ 0 w 1446028"/>
              <a:gd name="connsiteY0" fmla="*/ 0 h 712381"/>
              <a:gd name="connsiteX1" fmla="*/ 1446028 w 1446028"/>
              <a:gd name="connsiteY1" fmla="*/ 0 h 712381"/>
              <a:gd name="connsiteX2" fmla="*/ 1446028 w 1446028"/>
              <a:gd name="connsiteY2" fmla="*/ 701749 h 712381"/>
              <a:gd name="connsiteX3" fmla="*/ 723014 w 1446028"/>
              <a:gd name="connsiteY3" fmla="*/ 712381 h 712381"/>
              <a:gd name="connsiteX4" fmla="*/ 0 w 1446028"/>
              <a:gd name="connsiteY4" fmla="*/ 0 h 712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028" h="712381">
                <a:moveTo>
                  <a:pt x="0" y="0"/>
                </a:moveTo>
                <a:lnTo>
                  <a:pt x="1446028" y="0"/>
                </a:lnTo>
                <a:lnTo>
                  <a:pt x="1446028" y="701749"/>
                </a:lnTo>
                <a:lnTo>
                  <a:pt x="723014" y="712381"/>
                </a:lnTo>
                <a:lnTo>
                  <a:pt x="0" y="0"/>
                </a:lnTo>
                <a:close/>
              </a:path>
            </a:pathLst>
          </a:cu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8" name="47 Rectángulo"/>
          <p:cNvSpPr/>
          <p:nvPr/>
        </p:nvSpPr>
        <p:spPr>
          <a:xfrm>
            <a:off x="7202435" y="4143191"/>
            <a:ext cx="719867" cy="720000"/>
          </a:xfrm>
          <a:prstGeom prst="rect">
            <a:avLst/>
          </a:pr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9" name="48 Forma libre"/>
          <p:cNvSpPr/>
          <p:nvPr/>
        </p:nvSpPr>
        <p:spPr>
          <a:xfrm flipV="1">
            <a:off x="7198242" y="4147000"/>
            <a:ext cx="1446028" cy="712381"/>
          </a:xfrm>
          <a:custGeom>
            <a:avLst/>
            <a:gdLst>
              <a:gd name="connsiteX0" fmla="*/ 0 w 1446028"/>
              <a:gd name="connsiteY0" fmla="*/ 0 h 712381"/>
              <a:gd name="connsiteX1" fmla="*/ 1446028 w 1446028"/>
              <a:gd name="connsiteY1" fmla="*/ 0 h 712381"/>
              <a:gd name="connsiteX2" fmla="*/ 1446028 w 1446028"/>
              <a:gd name="connsiteY2" fmla="*/ 701749 h 712381"/>
              <a:gd name="connsiteX3" fmla="*/ 723014 w 1446028"/>
              <a:gd name="connsiteY3" fmla="*/ 712381 h 712381"/>
              <a:gd name="connsiteX4" fmla="*/ 0 w 1446028"/>
              <a:gd name="connsiteY4" fmla="*/ 0 h 712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028" h="712381">
                <a:moveTo>
                  <a:pt x="0" y="0"/>
                </a:moveTo>
                <a:lnTo>
                  <a:pt x="1446028" y="0"/>
                </a:lnTo>
                <a:lnTo>
                  <a:pt x="1446028" y="701749"/>
                </a:lnTo>
                <a:lnTo>
                  <a:pt x="723014" y="712381"/>
                </a:lnTo>
                <a:lnTo>
                  <a:pt x="0" y="0"/>
                </a:lnTo>
                <a:close/>
              </a:path>
            </a:pathLst>
          </a:cu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6 Forma libre"/>
          <p:cNvSpPr/>
          <p:nvPr/>
        </p:nvSpPr>
        <p:spPr>
          <a:xfrm>
            <a:off x="5579815" y="3413353"/>
            <a:ext cx="1446028" cy="1446028"/>
          </a:xfrm>
          <a:custGeom>
            <a:avLst/>
            <a:gdLst>
              <a:gd name="connsiteX0" fmla="*/ 0 w 1446028"/>
              <a:gd name="connsiteY0" fmla="*/ 0 h 1446028"/>
              <a:gd name="connsiteX1" fmla="*/ 1446028 w 1446028"/>
              <a:gd name="connsiteY1" fmla="*/ 1446028 h 1446028"/>
              <a:gd name="connsiteX2" fmla="*/ 0 w 1446028"/>
              <a:gd name="connsiteY2" fmla="*/ 1435395 h 1446028"/>
              <a:gd name="connsiteX3" fmla="*/ 0 w 1446028"/>
              <a:gd name="connsiteY3" fmla="*/ 0 h 1446028"/>
            </a:gdLst>
            <a:ahLst/>
            <a:cxnLst>
              <a:cxn ang="0">
                <a:pos x="connsiteX0" y="connsiteY0"/>
              </a:cxn>
              <a:cxn ang="0">
                <a:pos x="connsiteX1" y="connsiteY1"/>
              </a:cxn>
              <a:cxn ang="0">
                <a:pos x="connsiteX2" y="connsiteY2"/>
              </a:cxn>
              <a:cxn ang="0">
                <a:pos x="connsiteX3" y="connsiteY3"/>
              </a:cxn>
            </a:cxnLst>
            <a:rect l="l" t="t" r="r" b="b"/>
            <a:pathLst>
              <a:path w="1446028" h="1446028">
                <a:moveTo>
                  <a:pt x="0" y="0"/>
                </a:moveTo>
                <a:lnTo>
                  <a:pt x="1446028" y="1446028"/>
                </a:lnTo>
                <a:lnTo>
                  <a:pt x="0" y="1435395"/>
                </a:lnTo>
                <a:lnTo>
                  <a:pt x="0" y="0"/>
                </a:lnTo>
                <a:close/>
              </a:path>
            </a:pathLst>
          </a:custGeom>
          <a:solidFill>
            <a:srgbClr val="EE8A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5" name="54 Rectángulo"/>
          <p:cNvSpPr/>
          <p:nvPr/>
        </p:nvSpPr>
        <p:spPr>
          <a:xfrm>
            <a:off x="549348" y="4166745"/>
            <a:ext cx="1440000" cy="694768"/>
          </a:xfrm>
          <a:prstGeom prst="rect">
            <a:avLst/>
          </a:pr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5" name="64 Rectángulo"/>
          <p:cNvSpPr/>
          <p:nvPr/>
        </p:nvSpPr>
        <p:spPr>
          <a:xfrm>
            <a:off x="549348" y="3425423"/>
            <a:ext cx="719867" cy="741322"/>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6" name="65 Rectángulo"/>
          <p:cNvSpPr/>
          <p:nvPr/>
        </p:nvSpPr>
        <p:spPr>
          <a:xfrm>
            <a:off x="1269481" y="3425423"/>
            <a:ext cx="719867" cy="741322"/>
          </a:xfrm>
          <a:prstGeom prst="rect">
            <a:avLst/>
          </a:pr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7" name="66 Rectángulo"/>
          <p:cNvSpPr/>
          <p:nvPr/>
        </p:nvSpPr>
        <p:spPr>
          <a:xfrm>
            <a:off x="549614" y="4156431"/>
            <a:ext cx="719867" cy="692016"/>
          </a:xfrm>
          <a:prstGeom prst="rect">
            <a:avLst/>
          </a:pr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8" name="67 Forma libre"/>
          <p:cNvSpPr/>
          <p:nvPr/>
        </p:nvSpPr>
        <p:spPr>
          <a:xfrm flipV="1">
            <a:off x="545421" y="4153505"/>
            <a:ext cx="1446028" cy="719116"/>
          </a:xfrm>
          <a:custGeom>
            <a:avLst/>
            <a:gdLst>
              <a:gd name="connsiteX0" fmla="*/ 0 w 1446028"/>
              <a:gd name="connsiteY0" fmla="*/ 0 h 712381"/>
              <a:gd name="connsiteX1" fmla="*/ 1446028 w 1446028"/>
              <a:gd name="connsiteY1" fmla="*/ 0 h 712381"/>
              <a:gd name="connsiteX2" fmla="*/ 1446028 w 1446028"/>
              <a:gd name="connsiteY2" fmla="*/ 701749 h 712381"/>
              <a:gd name="connsiteX3" fmla="*/ 723014 w 1446028"/>
              <a:gd name="connsiteY3" fmla="*/ 712381 h 712381"/>
              <a:gd name="connsiteX4" fmla="*/ 0 w 1446028"/>
              <a:gd name="connsiteY4" fmla="*/ 0 h 712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028" h="712381">
                <a:moveTo>
                  <a:pt x="0" y="0"/>
                </a:moveTo>
                <a:lnTo>
                  <a:pt x="1446028" y="0"/>
                </a:lnTo>
                <a:lnTo>
                  <a:pt x="1446028" y="701749"/>
                </a:lnTo>
                <a:lnTo>
                  <a:pt x="723014" y="712381"/>
                </a:lnTo>
                <a:lnTo>
                  <a:pt x="0" y="0"/>
                </a:lnTo>
                <a:close/>
              </a:path>
            </a:pathLst>
          </a:cu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9" name="68 Rectángulo"/>
          <p:cNvSpPr/>
          <p:nvPr/>
        </p:nvSpPr>
        <p:spPr>
          <a:xfrm>
            <a:off x="2209529" y="4170873"/>
            <a:ext cx="1440000" cy="694768"/>
          </a:xfrm>
          <a:prstGeom prst="rect">
            <a:avLst/>
          </a:pr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0" name="69 Rectángulo"/>
          <p:cNvSpPr/>
          <p:nvPr/>
        </p:nvSpPr>
        <p:spPr>
          <a:xfrm>
            <a:off x="2209529" y="3429551"/>
            <a:ext cx="719867" cy="741322"/>
          </a:xfrm>
          <a:prstGeom prst="rect">
            <a:avLst/>
          </a:prstGeom>
          <a:solidFill>
            <a:srgbClr val="EE8A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1" name="70 Forma libre"/>
          <p:cNvSpPr/>
          <p:nvPr/>
        </p:nvSpPr>
        <p:spPr>
          <a:xfrm>
            <a:off x="2195736" y="3423986"/>
            <a:ext cx="1446028" cy="1446028"/>
          </a:xfrm>
          <a:custGeom>
            <a:avLst/>
            <a:gdLst>
              <a:gd name="connsiteX0" fmla="*/ 0 w 1446028"/>
              <a:gd name="connsiteY0" fmla="*/ 0 h 1446028"/>
              <a:gd name="connsiteX1" fmla="*/ 1446028 w 1446028"/>
              <a:gd name="connsiteY1" fmla="*/ 1446028 h 1446028"/>
              <a:gd name="connsiteX2" fmla="*/ 0 w 1446028"/>
              <a:gd name="connsiteY2" fmla="*/ 1435395 h 1446028"/>
              <a:gd name="connsiteX3" fmla="*/ 0 w 1446028"/>
              <a:gd name="connsiteY3" fmla="*/ 0 h 1446028"/>
            </a:gdLst>
            <a:ahLst/>
            <a:cxnLst>
              <a:cxn ang="0">
                <a:pos x="connsiteX0" y="connsiteY0"/>
              </a:cxn>
              <a:cxn ang="0">
                <a:pos x="connsiteX1" y="connsiteY1"/>
              </a:cxn>
              <a:cxn ang="0">
                <a:pos x="connsiteX2" y="connsiteY2"/>
              </a:cxn>
              <a:cxn ang="0">
                <a:pos x="connsiteX3" y="connsiteY3"/>
              </a:cxn>
            </a:cxnLst>
            <a:rect l="l" t="t" r="r" b="b"/>
            <a:pathLst>
              <a:path w="1446028" h="1446028">
                <a:moveTo>
                  <a:pt x="0" y="0"/>
                </a:moveTo>
                <a:lnTo>
                  <a:pt x="1446028" y="1446028"/>
                </a:lnTo>
                <a:lnTo>
                  <a:pt x="0" y="1435395"/>
                </a:lnTo>
                <a:lnTo>
                  <a:pt x="0" y="0"/>
                </a:lnTo>
                <a:close/>
              </a:path>
            </a:pathLst>
          </a:custGeom>
          <a:solidFill>
            <a:srgbClr val="EE8A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2" name="71 Rectángulo"/>
          <p:cNvSpPr/>
          <p:nvPr/>
        </p:nvSpPr>
        <p:spPr>
          <a:xfrm>
            <a:off x="534156" y="5046307"/>
            <a:ext cx="720133" cy="714966"/>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3" name="72 Rectángulo"/>
          <p:cNvSpPr/>
          <p:nvPr/>
        </p:nvSpPr>
        <p:spPr>
          <a:xfrm>
            <a:off x="1254824" y="5046307"/>
            <a:ext cx="719332" cy="714966"/>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4" name="73 Rectángulo"/>
          <p:cNvSpPr/>
          <p:nvPr/>
        </p:nvSpPr>
        <p:spPr>
          <a:xfrm>
            <a:off x="534957" y="5761273"/>
            <a:ext cx="719867" cy="720000"/>
          </a:xfrm>
          <a:prstGeom prst="rect">
            <a:avLst/>
          </a:pr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5" name="74 Forma libre"/>
          <p:cNvSpPr/>
          <p:nvPr/>
        </p:nvSpPr>
        <p:spPr>
          <a:xfrm>
            <a:off x="530764" y="5765210"/>
            <a:ext cx="1446028" cy="712381"/>
          </a:xfrm>
          <a:custGeom>
            <a:avLst/>
            <a:gdLst>
              <a:gd name="connsiteX0" fmla="*/ 0 w 1446028"/>
              <a:gd name="connsiteY0" fmla="*/ 0 h 712381"/>
              <a:gd name="connsiteX1" fmla="*/ 1446028 w 1446028"/>
              <a:gd name="connsiteY1" fmla="*/ 0 h 712381"/>
              <a:gd name="connsiteX2" fmla="*/ 1446028 w 1446028"/>
              <a:gd name="connsiteY2" fmla="*/ 701749 h 712381"/>
              <a:gd name="connsiteX3" fmla="*/ 723014 w 1446028"/>
              <a:gd name="connsiteY3" fmla="*/ 712381 h 712381"/>
              <a:gd name="connsiteX4" fmla="*/ 0 w 1446028"/>
              <a:gd name="connsiteY4" fmla="*/ 0 h 712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028" h="712381">
                <a:moveTo>
                  <a:pt x="0" y="0"/>
                </a:moveTo>
                <a:lnTo>
                  <a:pt x="1446028" y="0"/>
                </a:lnTo>
                <a:lnTo>
                  <a:pt x="1446028" y="701749"/>
                </a:lnTo>
                <a:lnTo>
                  <a:pt x="723014" y="712381"/>
                </a:lnTo>
                <a:lnTo>
                  <a:pt x="0" y="0"/>
                </a:lnTo>
                <a:close/>
              </a:path>
            </a:pathLst>
          </a:cu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7649651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3"/>
          <p:cNvGrpSpPr>
            <a:grpSpLocks noChangeAspect="1"/>
          </p:cNvGrpSpPr>
          <p:nvPr/>
        </p:nvGrpSpPr>
        <p:grpSpPr bwMode="auto">
          <a:xfrm>
            <a:off x="0" y="0"/>
            <a:ext cx="9144000" cy="3571875"/>
            <a:chOff x="0" y="0"/>
            <a:chExt cx="5760" cy="2250"/>
          </a:xfrm>
        </p:grpSpPr>
        <p:sp>
          <p:nvSpPr>
            <p:cNvPr id="12" name="AutoShape 62"/>
            <p:cNvSpPr>
              <a:spLocks noChangeAspect="1" noChangeArrowheads="1" noTextEdit="1"/>
            </p:cNvSpPr>
            <p:nvPr/>
          </p:nvSpPr>
          <p:spPr bwMode="auto">
            <a:xfrm>
              <a:off x="0" y="0"/>
              <a:ext cx="5760" cy="2250"/>
            </a:xfrm>
            <a:prstGeom prst="rect">
              <a:avLst/>
            </a:prstGeom>
            <a:noFill/>
            <a:ln w="9525">
              <a:noFill/>
              <a:miter lim="800000"/>
              <a:headEnd/>
              <a:tailEnd/>
            </a:ln>
          </p:spPr>
          <p:txBody>
            <a:bodyPr/>
            <a:lstStyle/>
            <a:p>
              <a:endParaRPr lang="es-ES"/>
            </a:p>
          </p:txBody>
        </p:sp>
        <p:sp>
          <p:nvSpPr>
            <p:cNvPr id="13" name="Freeform 64"/>
            <p:cNvSpPr>
              <a:spLocks/>
            </p:cNvSpPr>
            <p:nvPr/>
          </p:nvSpPr>
          <p:spPr bwMode="auto">
            <a:xfrm>
              <a:off x="9" y="9"/>
              <a:ext cx="5740" cy="1955"/>
            </a:xfrm>
            <a:custGeom>
              <a:avLst/>
              <a:gdLst/>
              <a:ahLst/>
              <a:cxnLst>
                <a:cxn ang="0">
                  <a:pos x="0" y="0"/>
                </a:cxn>
                <a:cxn ang="0">
                  <a:pos x="1214" y="0"/>
                </a:cxn>
                <a:cxn ang="0">
                  <a:pos x="1214" y="52"/>
                </a:cxn>
                <a:cxn ang="0">
                  <a:pos x="384" y="216"/>
                </a:cxn>
                <a:cxn ang="0">
                  <a:pos x="0" y="452"/>
                </a:cxn>
                <a:cxn ang="0">
                  <a:pos x="0" y="0"/>
                </a:cxn>
              </a:cxnLst>
              <a:rect l="0" t="0" r="r" b="b"/>
              <a:pathLst>
                <a:path w="1214" h="452">
                  <a:moveTo>
                    <a:pt x="0" y="0"/>
                  </a:moveTo>
                  <a:lnTo>
                    <a:pt x="1214" y="0"/>
                  </a:lnTo>
                  <a:lnTo>
                    <a:pt x="1214" y="52"/>
                  </a:lnTo>
                  <a:lnTo>
                    <a:pt x="384" y="216"/>
                  </a:lnTo>
                  <a:lnTo>
                    <a:pt x="0" y="452"/>
                  </a:lnTo>
                  <a:lnTo>
                    <a:pt x="0" y="0"/>
                  </a:lnTo>
                  <a:close/>
                </a:path>
              </a:pathLst>
            </a:custGeom>
            <a:solidFill>
              <a:schemeClr val="bg1">
                <a:lumMod val="95000"/>
              </a:schemeClr>
            </a:solidFill>
            <a:ln w="9525">
              <a:noFill/>
              <a:round/>
              <a:headEnd/>
              <a:tailEnd/>
            </a:ln>
          </p:spPr>
          <p:txBody>
            <a:bodyPr/>
            <a:lstStyle/>
            <a:p>
              <a:pPr>
                <a:defRPr/>
              </a:pPr>
              <a:endParaRPr lang="es-ES"/>
            </a:p>
          </p:txBody>
        </p:sp>
        <p:sp>
          <p:nvSpPr>
            <p:cNvPr id="14" name="Freeform 65"/>
            <p:cNvSpPr>
              <a:spLocks/>
            </p:cNvSpPr>
            <p:nvPr/>
          </p:nvSpPr>
          <p:spPr bwMode="auto">
            <a:xfrm>
              <a:off x="9" y="9"/>
              <a:ext cx="5740" cy="2228"/>
            </a:xfrm>
            <a:custGeom>
              <a:avLst/>
              <a:gdLst/>
              <a:ahLst/>
              <a:cxnLst>
                <a:cxn ang="0">
                  <a:pos x="0" y="0"/>
                </a:cxn>
                <a:cxn ang="0">
                  <a:pos x="1214" y="0"/>
                </a:cxn>
                <a:cxn ang="0">
                  <a:pos x="1214" y="46"/>
                </a:cxn>
                <a:cxn ang="0">
                  <a:pos x="372" y="171"/>
                </a:cxn>
                <a:cxn ang="0">
                  <a:pos x="0" y="515"/>
                </a:cxn>
                <a:cxn ang="0">
                  <a:pos x="0" y="0"/>
                </a:cxn>
              </a:cxnLst>
              <a:rect l="0" t="0" r="r" b="b"/>
              <a:pathLst>
                <a:path w="1214" h="515">
                  <a:moveTo>
                    <a:pt x="0" y="0"/>
                  </a:moveTo>
                  <a:lnTo>
                    <a:pt x="1214" y="0"/>
                  </a:lnTo>
                  <a:lnTo>
                    <a:pt x="1214" y="46"/>
                  </a:lnTo>
                  <a:lnTo>
                    <a:pt x="372" y="171"/>
                  </a:lnTo>
                  <a:lnTo>
                    <a:pt x="0" y="515"/>
                  </a:lnTo>
                  <a:lnTo>
                    <a:pt x="0" y="0"/>
                  </a:lnTo>
                  <a:close/>
                </a:path>
              </a:pathLst>
            </a:custGeom>
            <a:solidFill>
              <a:schemeClr val="bg1">
                <a:lumMod val="85000"/>
              </a:schemeClr>
            </a:solidFill>
            <a:ln w="9525">
              <a:noFill/>
              <a:round/>
              <a:headEnd/>
              <a:tailEnd/>
            </a:ln>
          </p:spPr>
          <p:txBody>
            <a:bodyPr/>
            <a:lstStyle/>
            <a:p>
              <a:pPr>
                <a:defRPr/>
              </a:pPr>
              <a:endParaRPr lang="es-ES"/>
            </a:p>
          </p:txBody>
        </p:sp>
        <p:sp>
          <p:nvSpPr>
            <p:cNvPr id="15" name="Freeform 66"/>
            <p:cNvSpPr>
              <a:spLocks/>
            </p:cNvSpPr>
            <p:nvPr/>
          </p:nvSpPr>
          <p:spPr bwMode="auto">
            <a:xfrm>
              <a:off x="9" y="9"/>
              <a:ext cx="5740" cy="2228"/>
            </a:xfrm>
            <a:custGeom>
              <a:avLst/>
              <a:gdLst>
                <a:gd name="T0" fmla="*/ 0 w 1214"/>
                <a:gd name="T1" fmla="*/ 0 h 515"/>
                <a:gd name="T2" fmla="*/ 27140 w 1214"/>
                <a:gd name="T3" fmla="*/ 0 h 515"/>
                <a:gd name="T4" fmla="*/ 27140 w 1214"/>
                <a:gd name="T5" fmla="*/ 861 h 515"/>
                <a:gd name="T6" fmla="*/ 8317 w 1214"/>
                <a:gd name="T7" fmla="*/ 3201 h 515"/>
                <a:gd name="T8" fmla="*/ 0 w 1214"/>
                <a:gd name="T9" fmla="*/ 9639 h 515"/>
                <a:gd name="T10" fmla="*/ 0 w 1214"/>
                <a:gd name="T11" fmla="*/ 0 h 515"/>
                <a:gd name="T12" fmla="*/ 0 60000 65536"/>
                <a:gd name="T13" fmla="*/ 0 60000 65536"/>
                <a:gd name="T14" fmla="*/ 0 60000 65536"/>
                <a:gd name="T15" fmla="*/ 0 60000 65536"/>
                <a:gd name="T16" fmla="*/ 0 60000 65536"/>
                <a:gd name="T17" fmla="*/ 0 60000 65536"/>
                <a:gd name="T18" fmla="*/ 0 w 1214"/>
                <a:gd name="T19" fmla="*/ 0 h 515"/>
                <a:gd name="T20" fmla="*/ 1214 w 1214"/>
                <a:gd name="T21" fmla="*/ 515 h 515"/>
              </a:gdLst>
              <a:ahLst/>
              <a:cxnLst>
                <a:cxn ang="T12">
                  <a:pos x="T0" y="T1"/>
                </a:cxn>
                <a:cxn ang="T13">
                  <a:pos x="T2" y="T3"/>
                </a:cxn>
                <a:cxn ang="T14">
                  <a:pos x="T4" y="T5"/>
                </a:cxn>
                <a:cxn ang="T15">
                  <a:pos x="T6" y="T7"/>
                </a:cxn>
                <a:cxn ang="T16">
                  <a:pos x="T8" y="T9"/>
                </a:cxn>
                <a:cxn ang="T17">
                  <a:pos x="T10" y="T11"/>
                </a:cxn>
              </a:cxnLst>
              <a:rect l="T18" t="T19" r="T20" b="T21"/>
              <a:pathLst>
                <a:path w="1214" h="515">
                  <a:moveTo>
                    <a:pt x="0" y="0"/>
                  </a:moveTo>
                  <a:lnTo>
                    <a:pt x="1214" y="0"/>
                  </a:lnTo>
                  <a:lnTo>
                    <a:pt x="1214" y="46"/>
                  </a:lnTo>
                  <a:lnTo>
                    <a:pt x="372" y="171"/>
                  </a:lnTo>
                  <a:lnTo>
                    <a:pt x="0" y="515"/>
                  </a:lnTo>
                  <a:lnTo>
                    <a:pt x="0" y="0"/>
                  </a:lnTo>
                  <a:close/>
                </a:path>
              </a:pathLst>
            </a:custGeom>
            <a:noFill/>
            <a:ln w="0">
              <a:solidFill>
                <a:srgbClr val="FFFFFF"/>
              </a:solidFill>
              <a:round/>
              <a:headEnd/>
              <a:tailEnd/>
            </a:ln>
          </p:spPr>
          <p:txBody>
            <a:bodyPr/>
            <a:lstStyle/>
            <a:p>
              <a:endParaRPr lang="es-PE"/>
            </a:p>
          </p:txBody>
        </p:sp>
        <p:sp>
          <p:nvSpPr>
            <p:cNvPr id="16" name="Freeform 67"/>
            <p:cNvSpPr>
              <a:spLocks/>
            </p:cNvSpPr>
            <p:nvPr/>
          </p:nvSpPr>
          <p:spPr bwMode="auto">
            <a:xfrm>
              <a:off x="903" y="61"/>
              <a:ext cx="4846" cy="696"/>
            </a:xfrm>
            <a:custGeom>
              <a:avLst/>
              <a:gdLst/>
              <a:ahLst/>
              <a:cxnLst>
                <a:cxn ang="0">
                  <a:pos x="0" y="161"/>
                </a:cxn>
                <a:cxn ang="0">
                  <a:pos x="161" y="1"/>
                </a:cxn>
                <a:cxn ang="0">
                  <a:pos x="1025" y="0"/>
                </a:cxn>
                <a:cxn ang="0">
                  <a:pos x="1025" y="15"/>
                </a:cxn>
                <a:cxn ang="0">
                  <a:pos x="261" y="67"/>
                </a:cxn>
                <a:cxn ang="0">
                  <a:pos x="161" y="140"/>
                </a:cxn>
                <a:cxn ang="0">
                  <a:pos x="0" y="161"/>
                </a:cxn>
              </a:cxnLst>
              <a:rect l="0" t="0" r="r" b="b"/>
              <a:pathLst>
                <a:path w="1025" h="161">
                  <a:moveTo>
                    <a:pt x="0" y="161"/>
                  </a:moveTo>
                  <a:lnTo>
                    <a:pt x="161" y="1"/>
                  </a:lnTo>
                  <a:lnTo>
                    <a:pt x="1025" y="0"/>
                  </a:lnTo>
                  <a:lnTo>
                    <a:pt x="1025" y="15"/>
                  </a:lnTo>
                  <a:lnTo>
                    <a:pt x="261" y="67"/>
                  </a:lnTo>
                  <a:lnTo>
                    <a:pt x="161" y="140"/>
                  </a:lnTo>
                  <a:lnTo>
                    <a:pt x="0" y="161"/>
                  </a:lnTo>
                  <a:close/>
                </a:path>
              </a:pathLst>
            </a:custGeom>
            <a:solidFill>
              <a:schemeClr val="bg1">
                <a:lumMod val="75000"/>
              </a:schemeClr>
            </a:solidFill>
            <a:ln w="9525">
              <a:noFill/>
              <a:round/>
              <a:headEnd/>
              <a:tailEnd/>
            </a:ln>
          </p:spPr>
          <p:txBody>
            <a:bodyPr/>
            <a:lstStyle/>
            <a:p>
              <a:pPr>
                <a:defRPr/>
              </a:pPr>
              <a:endParaRPr lang="es-ES"/>
            </a:p>
          </p:txBody>
        </p:sp>
        <p:sp>
          <p:nvSpPr>
            <p:cNvPr id="17" name="Freeform 68"/>
            <p:cNvSpPr>
              <a:spLocks/>
            </p:cNvSpPr>
            <p:nvPr/>
          </p:nvSpPr>
          <p:spPr bwMode="auto">
            <a:xfrm>
              <a:off x="9" y="61"/>
              <a:ext cx="5740" cy="1514"/>
            </a:xfrm>
            <a:custGeom>
              <a:avLst/>
              <a:gdLst>
                <a:gd name="T0" fmla="*/ 27140 w 1214"/>
                <a:gd name="T1" fmla="*/ 0 h 350"/>
                <a:gd name="T2" fmla="*/ 7825 w 1214"/>
                <a:gd name="T3" fmla="*/ 0 h 350"/>
                <a:gd name="T4" fmla="*/ 0 w 1214"/>
                <a:gd name="T5" fmla="*/ 6549 h 350"/>
                <a:gd name="T6" fmla="*/ 0 60000 65536"/>
                <a:gd name="T7" fmla="*/ 0 60000 65536"/>
                <a:gd name="T8" fmla="*/ 0 60000 65536"/>
                <a:gd name="T9" fmla="*/ 0 w 1214"/>
                <a:gd name="T10" fmla="*/ 0 h 350"/>
                <a:gd name="T11" fmla="*/ 1214 w 1214"/>
                <a:gd name="T12" fmla="*/ 350 h 350"/>
              </a:gdLst>
              <a:ahLst/>
              <a:cxnLst>
                <a:cxn ang="T6">
                  <a:pos x="T0" y="T1"/>
                </a:cxn>
                <a:cxn ang="T7">
                  <a:pos x="T2" y="T3"/>
                </a:cxn>
                <a:cxn ang="T8">
                  <a:pos x="T4" y="T5"/>
                </a:cxn>
              </a:cxnLst>
              <a:rect l="T9" t="T10" r="T11" b="T12"/>
              <a:pathLst>
                <a:path w="1214" h="350">
                  <a:moveTo>
                    <a:pt x="1214" y="0"/>
                  </a:moveTo>
                  <a:lnTo>
                    <a:pt x="350" y="0"/>
                  </a:lnTo>
                  <a:lnTo>
                    <a:pt x="0" y="350"/>
                  </a:lnTo>
                </a:path>
              </a:pathLst>
            </a:custGeom>
            <a:noFill/>
            <a:ln w="0">
              <a:solidFill>
                <a:srgbClr val="FFFFFF"/>
              </a:solidFill>
              <a:round/>
              <a:headEnd/>
              <a:tailEnd/>
            </a:ln>
          </p:spPr>
          <p:txBody>
            <a:bodyPr/>
            <a:lstStyle/>
            <a:p>
              <a:endParaRPr lang="es-PE"/>
            </a:p>
          </p:txBody>
        </p:sp>
        <p:sp>
          <p:nvSpPr>
            <p:cNvPr id="18" name="Freeform 69"/>
            <p:cNvSpPr>
              <a:spLocks/>
            </p:cNvSpPr>
            <p:nvPr/>
          </p:nvSpPr>
          <p:spPr bwMode="auto">
            <a:xfrm>
              <a:off x="9" y="125"/>
              <a:ext cx="5740" cy="1627"/>
            </a:xfrm>
            <a:custGeom>
              <a:avLst/>
              <a:gdLst>
                <a:gd name="T0" fmla="*/ 0 w 1214"/>
                <a:gd name="T1" fmla="*/ 7040 h 376"/>
                <a:gd name="T2" fmla="*/ 10014 w 1214"/>
                <a:gd name="T3" fmla="*/ 991 h 376"/>
                <a:gd name="T4" fmla="*/ 27140 w 1214"/>
                <a:gd name="T5" fmla="*/ 0 h 376"/>
                <a:gd name="T6" fmla="*/ 0 60000 65536"/>
                <a:gd name="T7" fmla="*/ 0 60000 65536"/>
                <a:gd name="T8" fmla="*/ 0 60000 65536"/>
                <a:gd name="T9" fmla="*/ 0 w 1214"/>
                <a:gd name="T10" fmla="*/ 0 h 376"/>
                <a:gd name="T11" fmla="*/ 1214 w 1214"/>
                <a:gd name="T12" fmla="*/ 376 h 376"/>
              </a:gdLst>
              <a:ahLst/>
              <a:cxnLst>
                <a:cxn ang="T6">
                  <a:pos x="T0" y="T1"/>
                </a:cxn>
                <a:cxn ang="T7">
                  <a:pos x="T2" y="T3"/>
                </a:cxn>
                <a:cxn ang="T8">
                  <a:pos x="T4" y="T5"/>
                </a:cxn>
              </a:cxnLst>
              <a:rect l="T9" t="T10" r="T11" b="T12"/>
              <a:pathLst>
                <a:path w="1214" h="376">
                  <a:moveTo>
                    <a:pt x="0" y="376"/>
                  </a:moveTo>
                  <a:lnTo>
                    <a:pt x="448" y="53"/>
                  </a:lnTo>
                  <a:lnTo>
                    <a:pt x="1214" y="0"/>
                  </a:lnTo>
                </a:path>
              </a:pathLst>
            </a:custGeom>
            <a:noFill/>
            <a:ln w="0">
              <a:solidFill>
                <a:srgbClr val="FFFFFF"/>
              </a:solidFill>
              <a:round/>
              <a:headEnd/>
              <a:tailEnd/>
            </a:ln>
          </p:spPr>
          <p:txBody>
            <a:bodyPr/>
            <a:lstStyle/>
            <a:p>
              <a:endParaRPr lang="es-PE"/>
            </a:p>
          </p:txBody>
        </p:sp>
        <p:sp>
          <p:nvSpPr>
            <p:cNvPr id="19" name="Freeform 70"/>
            <p:cNvSpPr>
              <a:spLocks/>
            </p:cNvSpPr>
            <p:nvPr/>
          </p:nvSpPr>
          <p:spPr bwMode="auto">
            <a:xfrm>
              <a:off x="9" y="177"/>
              <a:ext cx="5740" cy="1787"/>
            </a:xfrm>
            <a:custGeom>
              <a:avLst/>
              <a:gdLst>
                <a:gd name="T0" fmla="*/ 0 w 1214"/>
                <a:gd name="T1" fmla="*/ 7732 h 413"/>
                <a:gd name="T2" fmla="*/ 2435 w 1214"/>
                <a:gd name="T3" fmla="*/ 2713 h 413"/>
                <a:gd name="T4" fmla="*/ 27140 w 1214"/>
                <a:gd name="T5" fmla="*/ 0 h 413"/>
                <a:gd name="T6" fmla="*/ 0 60000 65536"/>
                <a:gd name="T7" fmla="*/ 0 60000 65536"/>
                <a:gd name="T8" fmla="*/ 0 60000 65536"/>
                <a:gd name="T9" fmla="*/ 0 w 1214"/>
                <a:gd name="T10" fmla="*/ 0 h 413"/>
                <a:gd name="T11" fmla="*/ 1214 w 1214"/>
                <a:gd name="T12" fmla="*/ 413 h 413"/>
              </a:gdLst>
              <a:ahLst/>
              <a:cxnLst>
                <a:cxn ang="T6">
                  <a:pos x="T0" y="T1"/>
                </a:cxn>
                <a:cxn ang="T7">
                  <a:pos x="T2" y="T3"/>
                </a:cxn>
                <a:cxn ang="T8">
                  <a:pos x="T4" y="T5"/>
                </a:cxn>
              </a:cxnLst>
              <a:rect l="T9" t="T10" r="T11" b="T12"/>
              <a:pathLst>
                <a:path w="1214" h="413">
                  <a:moveTo>
                    <a:pt x="0" y="413"/>
                  </a:moveTo>
                  <a:lnTo>
                    <a:pt x="109" y="145"/>
                  </a:lnTo>
                  <a:lnTo>
                    <a:pt x="1214" y="0"/>
                  </a:lnTo>
                </a:path>
              </a:pathLst>
            </a:custGeom>
            <a:noFill/>
            <a:ln w="0">
              <a:solidFill>
                <a:srgbClr val="FFFFFF"/>
              </a:solidFill>
              <a:round/>
              <a:headEnd/>
              <a:tailEnd/>
            </a:ln>
          </p:spPr>
          <p:txBody>
            <a:bodyPr/>
            <a:lstStyle/>
            <a:p>
              <a:endParaRPr lang="es-PE"/>
            </a:p>
          </p:txBody>
        </p:sp>
      </p:grpSp>
      <p:grpSp>
        <p:nvGrpSpPr>
          <p:cNvPr id="3" name="10 Grupo"/>
          <p:cNvGrpSpPr>
            <a:grpSpLocks/>
          </p:cNvGrpSpPr>
          <p:nvPr/>
        </p:nvGrpSpPr>
        <p:grpSpPr bwMode="auto">
          <a:xfrm>
            <a:off x="179388" y="119063"/>
            <a:ext cx="8713787" cy="828675"/>
            <a:chOff x="179512" y="118855"/>
            <a:chExt cx="8712968" cy="828772"/>
          </a:xfrm>
          <a:noFill/>
        </p:grpSpPr>
        <p:graphicFrame>
          <p:nvGraphicFramePr>
            <p:cNvPr id="21" name="11 Objeto"/>
            <p:cNvGraphicFramePr>
              <a:graphicFrameLocks noChangeAspect="1"/>
            </p:cNvGraphicFramePr>
            <p:nvPr/>
          </p:nvGraphicFramePr>
          <p:xfrm>
            <a:off x="179512" y="118855"/>
            <a:ext cx="720080" cy="828772"/>
          </p:xfrm>
          <a:graphic>
            <a:graphicData uri="http://schemas.openxmlformats.org/presentationml/2006/ole">
              <mc:AlternateContent xmlns:mc="http://schemas.openxmlformats.org/markup-compatibility/2006">
                <mc:Choice xmlns:v="urn:schemas-microsoft-com:vml" Requires="v">
                  <p:oleObj spid="_x0000_s129060" r:id="rId3" imgW="2663848" imgH="3592373" progId="">
                    <p:embed/>
                  </p:oleObj>
                </mc:Choice>
                <mc:Fallback>
                  <p:oleObj r:id="rId3" imgW="2663848" imgH="3592373" progId="">
                    <p:embed/>
                    <p:pic>
                      <p:nvPicPr>
                        <p:cNvPr id="0"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8855"/>
                          <a:ext cx="720080" cy="828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21 Rectángulo"/>
            <p:cNvSpPr/>
            <p:nvPr/>
          </p:nvSpPr>
          <p:spPr>
            <a:xfrm>
              <a:off x="900169" y="279211"/>
              <a:ext cx="3041364" cy="339765"/>
            </a:xfrm>
            <a:prstGeom prst="rect">
              <a:avLst/>
            </a:prstGeom>
            <a:grpFill/>
          </p:spPr>
          <p:txBody>
            <a:bodyPr>
              <a:spAutoFit/>
            </a:bodyPr>
            <a:lstStyle/>
            <a:p>
              <a:pPr algn="l">
                <a:spcBef>
                  <a:spcPct val="50000"/>
                </a:spcBef>
                <a:defRPr/>
              </a:pPr>
              <a:r>
                <a:rPr lang="es-ES_tradnl" sz="1600" b="1" i="1" dirty="0">
                  <a:latin typeface="+mj-lt"/>
                </a:rPr>
                <a:t>DIBUJO EN INGENIERIA I</a:t>
              </a:r>
            </a:p>
          </p:txBody>
        </p:sp>
        <p:sp>
          <p:nvSpPr>
            <p:cNvPr id="23" name="22 Rectángulo"/>
            <p:cNvSpPr/>
            <p:nvPr/>
          </p:nvSpPr>
          <p:spPr>
            <a:xfrm>
              <a:off x="7884513" y="279211"/>
              <a:ext cx="1007967" cy="277031"/>
            </a:xfrm>
            <a:prstGeom prst="rect">
              <a:avLst/>
            </a:prstGeom>
            <a:grpFill/>
          </p:spPr>
          <p:txBody>
            <a:bodyPr>
              <a:spAutoFit/>
            </a:bodyPr>
            <a:lstStyle/>
            <a:p>
              <a:pPr algn="l">
                <a:spcBef>
                  <a:spcPct val="50000"/>
                </a:spcBef>
                <a:defRPr/>
              </a:pPr>
              <a:r>
                <a:rPr lang="es-ES" sz="1200" b="1" i="1" dirty="0"/>
                <a:t>CLASE  </a:t>
              </a:r>
              <a:r>
                <a:rPr lang="es-ES" sz="1200" b="1" i="1" dirty="0" smtClean="0"/>
                <a:t>6</a:t>
              </a:r>
              <a:endParaRPr lang="es-ES_tradnl" sz="1200" b="1" i="1" dirty="0">
                <a:latin typeface="+mj-lt"/>
              </a:endParaRPr>
            </a:p>
          </p:txBody>
        </p:sp>
      </p:grpSp>
      <p:sp>
        <p:nvSpPr>
          <p:cNvPr id="26" name="25 Rectángulo"/>
          <p:cNvSpPr/>
          <p:nvPr/>
        </p:nvSpPr>
        <p:spPr>
          <a:xfrm>
            <a:off x="7143768" y="476672"/>
            <a:ext cx="1467068" cy="276999"/>
          </a:xfrm>
          <a:prstGeom prst="rect">
            <a:avLst/>
          </a:prstGeom>
        </p:spPr>
        <p:txBody>
          <a:bodyPr wrap="none">
            <a:spAutoFit/>
          </a:bodyPr>
          <a:lstStyle/>
          <a:p>
            <a:pPr>
              <a:spcBef>
                <a:spcPct val="50000"/>
              </a:spcBef>
              <a:defRPr/>
            </a:pPr>
            <a:r>
              <a:rPr lang="es-ES_tradnl" sz="1200" b="1" i="1" dirty="0" smtClean="0"/>
              <a:t>PROYECCIONES</a:t>
            </a:r>
            <a:r>
              <a:rPr lang="es-ES" sz="1200" b="1" i="1" dirty="0" smtClean="0"/>
              <a:t>.</a:t>
            </a:r>
            <a:endParaRPr lang="es-ES" sz="1200" b="1" i="1" dirty="0"/>
          </a:p>
        </p:txBody>
      </p:sp>
      <p:sp>
        <p:nvSpPr>
          <p:cNvPr id="76" name="75 Rectángulo"/>
          <p:cNvSpPr/>
          <p:nvPr/>
        </p:nvSpPr>
        <p:spPr>
          <a:xfrm>
            <a:off x="8677230" y="4686950"/>
            <a:ext cx="279244" cy="276999"/>
          </a:xfrm>
          <a:prstGeom prst="rect">
            <a:avLst/>
          </a:prstGeom>
        </p:spPr>
        <p:txBody>
          <a:bodyPr wrap="none">
            <a:spAutoFit/>
          </a:bodyPr>
          <a:lstStyle/>
          <a:p>
            <a:pPr>
              <a:spcBef>
                <a:spcPct val="50000"/>
              </a:spcBef>
              <a:defRPr/>
            </a:pPr>
            <a:r>
              <a:rPr lang="es-ES" sz="1200" b="1" i="1" smtClean="0"/>
              <a:t>F</a:t>
            </a:r>
            <a:endParaRPr lang="es-ES" sz="1200" b="1" i="1" dirty="0"/>
          </a:p>
        </p:txBody>
      </p:sp>
      <p:sp>
        <p:nvSpPr>
          <p:cNvPr id="77" name="76 Rectángulo"/>
          <p:cNvSpPr/>
          <p:nvPr/>
        </p:nvSpPr>
        <p:spPr>
          <a:xfrm>
            <a:off x="8677230" y="3056693"/>
            <a:ext cx="287258" cy="276999"/>
          </a:xfrm>
          <a:prstGeom prst="rect">
            <a:avLst/>
          </a:prstGeom>
        </p:spPr>
        <p:txBody>
          <a:bodyPr wrap="none">
            <a:spAutoFit/>
          </a:bodyPr>
          <a:lstStyle/>
          <a:p>
            <a:pPr>
              <a:spcBef>
                <a:spcPct val="50000"/>
              </a:spcBef>
              <a:defRPr/>
            </a:pPr>
            <a:r>
              <a:rPr lang="es-ES" sz="1200" b="1" i="1" smtClean="0"/>
              <a:t>S</a:t>
            </a:r>
            <a:endParaRPr lang="es-ES" sz="1200" b="1" i="1" dirty="0"/>
          </a:p>
        </p:txBody>
      </p:sp>
      <p:sp>
        <p:nvSpPr>
          <p:cNvPr id="78" name="77 Rectángulo"/>
          <p:cNvSpPr/>
          <p:nvPr/>
        </p:nvSpPr>
        <p:spPr>
          <a:xfrm>
            <a:off x="5134064" y="4686950"/>
            <a:ext cx="363048" cy="276999"/>
          </a:xfrm>
          <a:prstGeom prst="rect">
            <a:avLst/>
          </a:prstGeom>
        </p:spPr>
        <p:txBody>
          <a:bodyPr wrap="none">
            <a:spAutoFit/>
          </a:bodyPr>
          <a:lstStyle/>
          <a:p>
            <a:pPr>
              <a:spcBef>
                <a:spcPct val="50000"/>
              </a:spcBef>
              <a:defRPr/>
            </a:pPr>
            <a:r>
              <a:rPr lang="es-ES" sz="1200" b="1" i="1" smtClean="0"/>
              <a:t>L I</a:t>
            </a:r>
            <a:endParaRPr lang="es-ES" sz="1200" b="1" i="1" dirty="0"/>
          </a:p>
        </p:txBody>
      </p:sp>
      <p:sp>
        <p:nvSpPr>
          <p:cNvPr id="79" name="78 Rectángulo"/>
          <p:cNvSpPr/>
          <p:nvPr/>
        </p:nvSpPr>
        <p:spPr>
          <a:xfrm>
            <a:off x="258163" y="6339092"/>
            <a:ext cx="287258" cy="276999"/>
          </a:xfrm>
          <a:prstGeom prst="rect">
            <a:avLst/>
          </a:prstGeom>
        </p:spPr>
        <p:txBody>
          <a:bodyPr wrap="none">
            <a:spAutoFit/>
          </a:bodyPr>
          <a:lstStyle/>
          <a:p>
            <a:pPr>
              <a:spcBef>
                <a:spcPct val="50000"/>
              </a:spcBef>
              <a:defRPr/>
            </a:pPr>
            <a:r>
              <a:rPr lang="es-ES" sz="1200" b="1" i="1" smtClean="0"/>
              <a:t>S</a:t>
            </a:r>
            <a:endParaRPr lang="es-ES" sz="1200" b="1" i="1" dirty="0"/>
          </a:p>
        </p:txBody>
      </p:sp>
      <p:sp>
        <p:nvSpPr>
          <p:cNvPr id="80" name="79 Rectángulo"/>
          <p:cNvSpPr/>
          <p:nvPr/>
        </p:nvSpPr>
        <p:spPr>
          <a:xfrm>
            <a:off x="251520" y="4669086"/>
            <a:ext cx="279244" cy="276999"/>
          </a:xfrm>
          <a:prstGeom prst="rect">
            <a:avLst/>
          </a:prstGeom>
        </p:spPr>
        <p:txBody>
          <a:bodyPr wrap="none">
            <a:spAutoFit/>
          </a:bodyPr>
          <a:lstStyle/>
          <a:p>
            <a:pPr>
              <a:spcBef>
                <a:spcPct val="50000"/>
              </a:spcBef>
              <a:defRPr/>
            </a:pPr>
            <a:r>
              <a:rPr lang="es-ES" sz="1200" b="1" i="1" smtClean="0"/>
              <a:t>F</a:t>
            </a:r>
            <a:endParaRPr lang="es-ES" sz="1200" b="1" i="1" dirty="0"/>
          </a:p>
        </p:txBody>
      </p:sp>
      <p:sp>
        <p:nvSpPr>
          <p:cNvPr id="81" name="80 Rectángulo"/>
          <p:cNvSpPr/>
          <p:nvPr/>
        </p:nvSpPr>
        <p:spPr>
          <a:xfrm>
            <a:off x="3858563" y="4642823"/>
            <a:ext cx="363048" cy="276999"/>
          </a:xfrm>
          <a:prstGeom prst="rect">
            <a:avLst/>
          </a:prstGeom>
        </p:spPr>
        <p:txBody>
          <a:bodyPr wrap="none">
            <a:spAutoFit/>
          </a:bodyPr>
          <a:lstStyle/>
          <a:p>
            <a:pPr>
              <a:spcBef>
                <a:spcPct val="50000"/>
              </a:spcBef>
              <a:defRPr/>
            </a:pPr>
            <a:r>
              <a:rPr lang="es-ES" sz="1200" b="1" i="1" smtClean="0"/>
              <a:t>L I</a:t>
            </a:r>
            <a:endParaRPr lang="es-ES" sz="1200" b="1" i="1" dirty="0"/>
          </a:p>
        </p:txBody>
      </p:sp>
      <p:pic>
        <p:nvPicPr>
          <p:cNvPr id="43" name="Picture 2">
            <a:hlinkClick r:id="rId5" action="ppaction://hlinksldjump"/>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493" t="68642" r="76467" b="936"/>
          <a:stretch/>
        </p:blipFill>
        <p:spPr bwMode="auto">
          <a:xfrm>
            <a:off x="3200673" y="805420"/>
            <a:ext cx="2379142" cy="2545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 name="81 Flecha derecha"/>
          <p:cNvSpPr/>
          <p:nvPr/>
        </p:nvSpPr>
        <p:spPr>
          <a:xfrm rot="1969643" flipH="1">
            <a:off x="5158793" y="2691536"/>
            <a:ext cx="264605" cy="189687"/>
          </a:xfrm>
          <a:prstGeom prst="rightArrow">
            <a:avLst>
              <a:gd name="adj1" fmla="val 50000"/>
              <a:gd name="adj2" fmla="val 726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1" name="50 Rectángulo"/>
          <p:cNvSpPr/>
          <p:nvPr/>
        </p:nvSpPr>
        <p:spPr>
          <a:xfrm>
            <a:off x="7202169" y="4153505"/>
            <a:ext cx="1440000" cy="694768"/>
          </a:xfrm>
          <a:prstGeom prst="rect">
            <a:avLst/>
          </a:pr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2" name="51 Rectángulo"/>
          <p:cNvSpPr/>
          <p:nvPr/>
        </p:nvSpPr>
        <p:spPr>
          <a:xfrm>
            <a:off x="7201634" y="1790381"/>
            <a:ext cx="720133" cy="714966"/>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4" name="53 Rectángulo"/>
          <p:cNvSpPr/>
          <p:nvPr/>
        </p:nvSpPr>
        <p:spPr>
          <a:xfrm>
            <a:off x="7922302" y="1790381"/>
            <a:ext cx="719332" cy="714966"/>
          </a:xfrm>
          <a:prstGeom prst="rect">
            <a:avLst/>
          </a:pr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6" name="55 Rectángulo"/>
          <p:cNvSpPr/>
          <p:nvPr/>
        </p:nvSpPr>
        <p:spPr>
          <a:xfrm>
            <a:off x="7202169" y="3412183"/>
            <a:ext cx="719867" cy="741322"/>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1" name="60 Rectángulo"/>
          <p:cNvSpPr/>
          <p:nvPr/>
        </p:nvSpPr>
        <p:spPr>
          <a:xfrm>
            <a:off x="7922302" y="3412183"/>
            <a:ext cx="719867" cy="741322"/>
          </a:xfrm>
          <a:prstGeom prst="rect">
            <a:avLst/>
          </a:pr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2" name="41 Rectángulo"/>
          <p:cNvSpPr/>
          <p:nvPr/>
        </p:nvSpPr>
        <p:spPr>
          <a:xfrm>
            <a:off x="7202435" y="2509284"/>
            <a:ext cx="719867" cy="712382"/>
          </a:xfrm>
          <a:prstGeom prst="rect">
            <a:avLst/>
          </a:pr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5" name="44 Rectángulo"/>
          <p:cNvSpPr/>
          <p:nvPr/>
        </p:nvSpPr>
        <p:spPr>
          <a:xfrm>
            <a:off x="5593608" y="4160240"/>
            <a:ext cx="1440000" cy="694768"/>
          </a:xfrm>
          <a:prstGeom prst="rect">
            <a:avLst/>
          </a:pr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4 Forma libre"/>
          <p:cNvSpPr/>
          <p:nvPr/>
        </p:nvSpPr>
        <p:spPr>
          <a:xfrm>
            <a:off x="7202434" y="2509284"/>
            <a:ext cx="1441835" cy="712381"/>
          </a:xfrm>
          <a:custGeom>
            <a:avLst/>
            <a:gdLst>
              <a:gd name="connsiteX0" fmla="*/ 0 w 1446028"/>
              <a:gd name="connsiteY0" fmla="*/ 0 h 712381"/>
              <a:gd name="connsiteX1" fmla="*/ 1446028 w 1446028"/>
              <a:gd name="connsiteY1" fmla="*/ 0 h 712381"/>
              <a:gd name="connsiteX2" fmla="*/ 1446028 w 1446028"/>
              <a:gd name="connsiteY2" fmla="*/ 701749 h 712381"/>
              <a:gd name="connsiteX3" fmla="*/ 723014 w 1446028"/>
              <a:gd name="connsiteY3" fmla="*/ 712381 h 712381"/>
              <a:gd name="connsiteX4" fmla="*/ 0 w 1446028"/>
              <a:gd name="connsiteY4" fmla="*/ 0 h 712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028" h="712381">
                <a:moveTo>
                  <a:pt x="0" y="0"/>
                </a:moveTo>
                <a:lnTo>
                  <a:pt x="1446028" y="0"/>
                </a:lnTo>
                <a:lnTo>
                  <a:pt x="1446028" y="701749"/>
                </a:lnTo>
                <a:lnTo>
                  <a:pt x="723014" y="712381"/>
                </a:lnTo>
                <a:lnTo>
                  <a:pt x="0" y="0"/>
                </a:lnTo>
                <a:close/>
              </a:path>
            </a:pathLst>
          </a:cu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8" name="47 Rectángulo"/>
          <p:cNvSpPr/>
          <p:nvPr/>
        </p:nvSpPr>
        <p:spPr>
          <a:xfrm>
            <a:off x="7202435" y="4143191"/>
            <a:ext cx="719867" cy="720000"/>
          </a:xfrm>
          <a:prstGeom prst="rect">
            <a:avLst/>
          </a:pr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9" name="48 Forma libre"/>
          <p:cNvSpPr/>
          <p:nvPr/>
        </p:nvSpPr>
        <p:spPr>
          <a:xfrm flipV="1">
            <a:off x="7198242" y="4147000"/>
            <a:ext cx="1446028" cy="712381"/>
          </a:xfrm>
          <a:custGeom>
            <a:avLst/>
            <a:gdLst>
              <a:gd name="connsiteX0" fmla="*/ 0 w 1446028"/>
              <a:gd name="connsiteY0" fmla="*/ 0 h 712381"/>
              <a:gd name="connsiteX1" fmla="*/ 1446028 w 1446028"/>
              <a:gd name="connsiteY1" fmla="*/ 0 h 712381"/>
              <a:gd name="connsiteX2" fmla="*/ 1446028 w 1446028"/>
              <a:gd name="connsiteY2" fmla="*/ 701749 h 712381"/>
              <a:gd name="connsiteX3" fmla="*/ 723014 w 1446028"/>
              <a:gd name="connsiteY3" fmla="*/ 712381 h 712381"/>
              <a:gd name="connsiteX4" fmla="*/ 0 w 1446028"/>
              <a:gd name="connsiteY4" fmla="*/ 0 h 712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028" h="712381">
                <a:moveTo>
                  <a:pt x="0" y="0"/>
                </a:moveTo>
                <a:lnTo>
                  <a:pt x="1446028" y="0"/>
                </a:lnTo>
                <a:lnTo>
                  <a:pt x="1446028" y="701749"/>
                </a:lnTo>
                <a:lnTo>
                  <a:pt x="723014" y="712381"/>
                </a:lnTo>
                <a:lnTo>
                  <a:pt x="0" y="0"/>
                </a:lnTo>
                <a:close/>
              </a:path>
            </a:pathLst>
          </a:cu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6 Forma libre"/>
          <p:cNvSpPr/>
          <p:nvPr/>
        </p:nvSpPr>
        <p:spPr>
          <a:xfrm>
            <a:off x="5579815" y="3413353"/>
            <a:ext cx="1446028" cy="1446028"/>
          </a:xfrm>
          <a:custGeom>
            <a:avLst/>
            <a:gdLst>
              <a:gd name="connsiteX0" fmla="*/ 0 w 1446028"/>
              <a:gd name="connsiteY0" fmla="*/ 0 h 1446028"/>
              <a:gd name="connsiteX1" fmla="*/ 1446028 w 1446028"/>
              <a:gd name="connsiteY1" fmla="*/ 1446028 h 1446028"/>
              <a:gd name="connsiteX2" fmla="*/ 0 w 1446028"/>
              <a:gd name="connsiteY2" fmla="*/ 1435395 h 1446028"/>
              <a:gd name="connsiteX3" fmla="*/ 0 w 1446028"/>
              <a:gd name="connsiteY3" fmla="*/ 0 h 1446028"/>
            </a:gdLst>
            <a:ahLst/>
            <a:cxnLst>
              <a:cxn ang="0">
                <a:pos x="connsiteX0" y="connsiteY0"/>
              </a:cxn>
              <a:cxn ang="0">
                <a:pos x="connsiteX1" y="connsiteY1"/>
              </a:cxn>
              <a:cxn ang="0">
                <a:pos x="connsiteX2" y="connsiteY2"/>
              </a:cxn>
              <a:cxn ang="0">
                <a:pos x="connsiteX3" y="connsiteY3"/>
              </a:cxn>
            </a:cxnLst>
            <a:rect l="l" t="t" r="r" b="b"/>
            <a:pathLst>
              <a:path w="1446028" h="1446028">
                <a:moveTo>
                  <a:pt x="0" y="0"/>
                </a:moveTo>
                <a:lnTo>
                  <a:pt x="1446028" y="1446028"/>
                </a:lnTo>
                <a:lnTo>
                  <a:pt x="0" y="1435395"/>
                </a:lnTo>
                <a:lnTo>
                  <a:pt x="0" y="0"/>
                </a:lnTo>
                <a:close/>
              </a:path>
            </a:pathLst>
          </a:custGeom>
          <a:solidFill>
            <a:srgbClr val="EE8A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5 Forma libre"/>
          <p:cNvSpPr/>
          <p:nvPr/>
        </p:nvSpPr>
        <p:spPr>
          <a:xfrm>
            <a:off x="7923667" y="3412854"/>
            <a:ext cx="713844" cy="727440"/>
          </a:xfrm>
          <a:custGeom>
            <a:avLst/>
            <a:gdLst>
              <a:gd name="connsiteX0" fmla="*/ 3399 w 713844"/>
              <a:gd name="connsiteY0" fmla="*/ 727440 h 727440"/>
              <a:gd name="connsiteX1" fmla="*/ 713844 w 713844"/>
              <a:gd name="connsiteY1" fmla="*/ 0 h 727440"/>
              <a:gd name="connsiteX2" fmla="*/ 0 w 713844"/>
              <a:gd name="connsiteY2" fmla="*/ 3399 h 727440"/>
              <a:gd name="connsiteX3" fmla="*/ 3399 w 713844"/>
              <a:gd name="connsiteY3" fmla="*/ 727440 h 727440"/>
            </a:gdLst>
            <a:ahLst/>
            <a:cxnLst>
              <a:cxn ang="0">
                <a:pos x="connsiteX0" y="connsiteY0"/>
              </a:cxn>
              <a:cxn ang="0">
                <a:pos x="connsiteX1" y="connsiteY1"/>
              </a:cxn>
              <a:cxn ang="0">
                <a:pos x="connsiteX2" y="connsiteY2"/>
              </a:cxn>
              <a:cxn ang="0">
                <a:pos x="connsiteX3" y="connsiteY3"/>
              </a:cxn>
            </a:cxnLst>
            <a:rect l="l" t="t" r="r" b="b"/>
            <a:pathLst>
              <a:path w="713844" h="727440">
                <a:moveTo>
                  <a:pt x="3399" y="727440"/>
                </a:moveTo>
                <a:lnTo>
                  <a:pt x="713844" y="0"/>
                </a:lnTo>
                <a:lnTo>
                  <a:pt x="0" y="3399"/>
                </a:lnTo>
                <a:lnTo>
                  <a:pt x="3399" y="727440"/>
                </a:lnTo>
                <a:close/>
              </a:path>
            </a:pathLst>
          </a:cu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0" name="49 Forma libre"/>
          <p:cNvSpPr/>
          <p:nvPr/>
        </p:nvSpPr>
        <p:spPr>
          <a:xfrm rot="5400000">
            <a:off x="7923667" y="1790381"/>
            <a:ext cx="713844" cy="727440"/>
          </a:xfrm>
          <a:custGeom>
            <a:avLst/>
            <a:gdLst>
              <a:gd name="connsiteX0" fmla="*/ 3399 w 713844"/>
              <a:gd name="connsiteY0" fmla="*/ 727440 h 727440"/>
              <a:gd name="connsiteX1" fmla="*/ 713844 w 713844"/>
              <a:gd name="connsiteY1" fmla="*/ 0 h 727440"/>
              <a:gd name="connsiteX2" fmla="*/ 0 w 713844"/>
              <a:gd name="connsiteY2" fmla="*/ 3399 h 727440"/>
              <a:gd name="connsiteX3" fmla="*/ 3399 w 713844"/>
              <a:gd name="connsiteY3" fmla="*/ 727440 h 727440"/>
            </a:gdLst>
            <a:ahLst/>
            <a:cxnLst>
              <a:cxn ang="0">
                <a:pos x="connsiteX0" y="connsiteY0"/>
              </a:cxn>
              <a:cxn ang="0">
                <a:pos x="connsiteX1" y="connsiteY1"/>
              </a:cxn>
              <a:cxn ang="0">
                <a:pos x="connsiteX2" y="connsiteY2"/>
              </a:cxn>
              <a:cxn ang="0">
                <a:pos x="connsiteX3" y="connsiteY3"/>
              </a:cxn>
            </a:cxnLst>
            <a:rect l="l" t="t" r="r" b="b"/>
            <a:pathLst>
              <a:path w="713844" h="727440">
                <a:moveTo>
                  <a:pt x="3399" y="727440"/>
                </a:moveTo>
                <a:lnTo>
                  <a:pt x="713844" y="0"/>
                </a:lnTo>
                <a:lnTo>
                  <a:pt x="0" y="3399"/>
                </a:lnTo>
                <a:lnTo>
                  <a:pt x="3399" y="727440"/>
                </a:lnTo>
                <a:close/>
              </a:path>
            </a:pathLst>
          </a:cu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3" name="52 Forma libre"/>
          <p:cNvSpPr/>
          <p:nvPr/>
        </p:nvSpPr>
        <p:spPr>
          <a:xfrm rot="5400000">
            <a:off x="5579249" y="3413922"/>
            <a:ext cx="744254" cy="743122"/>
          </a:xfrm>
          <a:custGeom>
            <a:avLst/>
            <a:gdLst>
              <a:gd name="connsiteX0" fmla="*/ 3399 w 713844"/>
              <a:gd name="connsiteY0" fmla="*/ 727440 h 727440"/>
              <a:gd name="connsiteX1" fmla="*/ 713844 w 713844"/>
              <a:gd name="connsiteY1" fmla="*/ 0 h 727440"/>
              <a:gd name="connsiteX2" fmla="*/ 0 w 713844"/>
              <a:gd name="connsiteY2" fmla="*/ 3399 h 727440"/>
              <a:gd name="connsiteX3" fmla="*/ 3399 w 713844"/>
              <a:gd name="connsiteY3" fmla="*/ 727440 h 727440"/>
            </a:gdLst>
            <a:ahLst/>
            <a:cxnLst>
              <a:cxn ang="0">
                <a:pos x="connsiteX0" y="connsiteY0"/>
              </a:cxn>
              <a:cxn ang="0">
                <a:pos x="connsiteX1" y="connsiteY1"/>
              </a:cxn>
              <a:cxn ang="0">
                <a:pos x="connsiteX2" y="connsiteY2"/>
              </a:cxn>
              <a:cxn ang="0">
                <a:pos x="connsiteX3" y="connsiteY3"/>
              </a:cxn>
            </a:cxnLst>
            <a:rect l="l" t="t" r="r" b="b"/>
            <a:pathLst>
              <a:path w="713844" h="727440">
                <a:moveTo>
                  <a:pt x="3399" y="727440"/>
                </a:moveTo>
                <a:lnTo>
                  <a:pt x="713844" y="0"/>
                </a:lnTo>
                <a:lnTo>
                  <a:pt x="0" y="3399"/>
                </a:lnTo>
                <a:lnTo>
                  <a:pt x="3399" y="727440"/>
                </a:lnTo>
                <a:close/>
              </a:path>
            </a:pathLst>
          </a:cu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7" name="56 Rectángulo"/>
          <p:cNvSpPr/>
          <p:nvPr/>
        </p:nvSpPr>
        <p:spPr>
          <a:xfrm>
            <a:off x="549348" y="4170820"/>
            <a:ext cx="1440000" cy="694768"/>
          </a:xfrm>
          <a:prstGeom prst="rect">
            <a:avLst/>
          </a:pr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8" name="57 Rectángulo"/>
          <p:cNvSpPr/>
          <p:nvPr/>
        </p:nvSpPr>
        <p:spPr>
          <a:xfrm>
            <a:off x="549348" y="3429498"/>
            <a:ext cx="719867" cy="741322"/>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9" name="58 Rectángulo"/>
          <p:cNvSpPr/>
          <p:nvPr/>
        </p:nvSpPr>
        <p:spPr>
          <a:xfrm>
            <a:off x="1269481" y="3429498"/>
            <a:ext cx="719867" cy="741322"/>
          </a:xfrm>
          <a:prstGeom prst="rect">
            <a:avLst/>
          </a:pr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0" name="59 Rectángulo"/>
          <p:cNvSpPr/>
          <p:nvPr/>
        </p:nvSpPr>
        <p:spPr>
          <a:xfrm>
            <a:off x="549614" y="4160506"/>
            <a:ext cx="719867" cy="695273"/>
          </a:xfrm>
          <a:prstGeom prst="rect">
            <a:avLst/>
          </a:pr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2" name="61 Forma libre"/>
          <p:cNvSpPr/>
          <p:nvPr/>
        </p:nvSpPr>
        <p:spPr>
          <a:xfrm flipV="1">
            <a:off x="545421" y="4164315"/>
            <a:ext cx="1446028" cy="712381"/>
          </a:xfrm>
          <a:custGeom>
            <a:avLst/>
            <a:gdLst>
              <a:gd name="connsiteX0" fmla="*/ 0 w 1446028"/>
              <a:gd name="connsiteY0" fmla="*/ 0 h 712381"/>
              <a:gd name="connsiteX1" fmla="*/ 1446028 w 1446028"/>
              <a:gd name="connsiteY1" fmla="*/ 0 h 712381"/>
              <a:gd name="connsiteX2" fmla="*/ 1446028 w 1446028"/>
              <a:gd name="connsiteY2" fmla="*/ 701749 h 712381"/>
              <a:gd name="connsiteX3" fmla="*/ 723014 w 1446028"/>
              <a:gd name="connsiteY3" fmla="*/ 712381 h 712381"/>
              <a:gd name="connsiteX4" fmla="*/ 0 w 1446028"/>
              <a:gd name="connsiteY4" fmla="*/ 0 h 712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028" h="712381">
                <a:moveTo>
                  <a:pt x="0" y="0"/>
                </a:moveTo>
                <a:lnTo>
                  <a:pt x="1446028" y="0"/>
                </a:lnTo>
                <a:lnTo>
                  <a:pt x="1446028" y="701749"/>
                </a:lnTo>
                <a:lnTo>
                  <a:pt x="723014" y="712381"/>
                </a:lnTo>
                <a:lnTo>
                  <a:pt x="0" y="0"/>
                </a:lnTo>
                <a:close/>
              </a:path>
            </a:pathLst>
          </a:cu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3" name="62 Forma libre"/>
          <p:cNvSpPr/>
          <p:nvPr/>
        </p:nvSpPr>
        <p:spPr>
          <a:xfrm>
            <a:off x="1270846" y="3430169"/>
            <a:ext cx="713844" cy="727440"/>
          </a:xfrm>
          <a:custGeom>
            <a:avLst/>
            <a:gdLst>
              <a:gd name="connsiteX0" fmla="*/ 3399 w 713844"/>
              <a:gd name="connsiteY0" fmla="*/ 727440 h 727440"/>
              <a:gd name="connsiteX1" fmla="*/ 713844 w 713844"/>
              <a:gd name="connsiteY1" fmla="*/ 0 h 727440"/>
              <a:gd name="connsiteX2" fmla="*/ 0 w 713844"/>
              <a:gd name="connsiteY2" fmla="*/ 3399 h 727440"/>
              <a:gd name="connsiteX3" fmla="*/ 3399 w 713844"/>
              <a:gd name="connsiteY3" fmla="*/ 727440 h 727440"/>
            </a:gdLst>
            <a:ahLst/>
            <a:cxnLst>
              <a:cxn ang="0">
                <a:pos x="connsiteX0" y="connsiteY0"/>
              </a:cxn>
              <a:cxn ang="0">
                <a:pos x="connsiteX1" y="connsiteY1"/>
              </a:cxn>
              <a:cxn ang="0">
                <a:pos x="connsiteX2" y="connsiteY2"/>
              </a:cxn>
              <a:cxn ang="0">
                <a:pos x="connsiteX3" y="connsiteY3"/>
              </a:cxn>
            </a:cxnLst>
            <a:rect l="l" t="t" r="r" b="b"/>
            <a:pathLst>
              <a:path w="713844" h="727440">
                <a:moveTo>
                  <a:pt x="3399" y="727440"/>
                </a:moveTo>
                <a:lnTo>
                  <a:pt x="713844" y="0"/>
                </a:lnTo>
                <a:lnTo>
                  <a:pt x="0" y="3399"/>
                </a:lnTo>
                <a:lnTo>
                  <a:pt x="3399" y="727440"/>
                </a:lnTo>
                <a:close/>
              </a:path>
            </a:pathLst>
          </a:cu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4" name="63 Rectángulo"/>
          <p:cNvSpPr/>
          <p:nvPr/>
        </p:nvSpPr>
        <p:spPr>
          <a:xfrm>
            <a:off x="549128" y="5155393"/>
            <a:ext cx="720133" cy="714966"/>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3" name="82 Rectángulo"/>
          <p:cNvSpPr/>
          <p:nvPr/>
        </p:nvSpPr>
        <p:spPr>
          <a:xfrm>
            <a:off x="1269796" y="5155393"/>
            <a:ext cx="719332" cy="714966"/>
          </a:xfrm>
          <a:prstGeom prst="rect">
            <a:avLst/>
          </a:pr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4" name="83 Rectángulo"/>
          <p:cNvSpPr/>
          <p:nvPr/>
        </p:nvSpPr>
        <p:spPr>
          <a:xfrm>
            <a:off x="549929" y="5874296"/>
            <a:ext cx="719867" cy="712382"/>
          </a:xfrm>
          <a:prstGeom prst="rect">
            <a:avLst/>
          </a:pr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5" name="84 Forma libre"/>
          <p:cNvSpPr/>
          <p:nvPr/>
        </p:nvSpPr>
        <p:spPr>
          <a:xfrm>
            <a:off x="549928" y="5874296"/>
            <a:ext cx="1441835" cy="712381"/>
          </a:xfrm>
          <a:custGeom>
            <a:avLst/>
            <a:gdLst>
              <a:gd name="connsiteX0" fmla="*/ 0 w 1446028"/>
              <a:gd name="connsiteY0" fmla="*/ 0 h 712381"/>
              <a:gd name="connsiteX1" fmla="*/ 1446028 w 1446028"/>
              <a:gd name="connsiteY1" fmla="*/ 0 h 712381"/>
              <a:gd name="connsiteX2" fmla="*/ 1446028 w 1446028"/>
              <a:gd name="connsiteY2" fmla="*/ 701749 h 712381"/>
              <a:gd name="connsiteX3" fmla="*/ 723014 w 1446028"/>
              <a:gd name="connsiteY3" fmla="*/ 712381 h 712381"/>
              <a:gd name="connsiteX4" fmla="*/ 0 w 1446028"/>
              <a:gd name="connsiteY4" fmla="*/ 0 h 712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028" h="712381">
                <a:moveTo>
                  <a:pt x="0" y="0"/>
                </a:moveTo>
                <a:lnTo>
                  <a:pt x="1446028" y="0"/>
                </a:lnTo>
                <a:lnTo>
                  <a:pt x="1446028" y="701749"/>
                </a:lnTo>
                <a:lnTo>
                  <a:pt x="723014" y="712381"/>
                </a:lnTo>
                <a:lnTo>
                  <a:pt x="0" y="0"/>
                </a:lnTo>
                <a:close/>
              </a:path>
            </a:pathLst>
          </a:cu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6" name="85 Forma libre"/>
          <p:cNvSpPr/>
          <p:nvPr/>
        </p:nvSpPr>
        <p:spPr>
          <a:xfrm rot="5400000">
            <a:off x="1271161" y="5155393"/>
            <a:ext cx="713844" cy="727440"/>
          </a:xfrm>
          <a:custGeom>
            <a:avLst/>
            <a:gdLst>
              <a:gd name="connsiteX0" fmla="*/ 3399 w 713844"/>
              <a:gd name="connsiteY0" fmla="*/ 727440 h 727440"/>
              <a:gd name="connsiteX1" fmla="*/ 713844 w 713844"/>
              <a:gd name="connsiteY1" fmla="*/ 0 h 727440"/>
              <a:gd name="connsiteX2" fmla="*/ 0 w 713844"/>
              <a:gd name="connsiteY2" fmla="*/ 3399 h 727440"/>
              <a:gd name="connsiteX3" fmla="*/ 3399 w 713844"/>
              <a:gd name="connsiteY3" fmla="*/ 727440 h 727440"/>
            </a:gdLst>
            <a:ahLst/>
            <a:cxnLst>
              <a:cxn ang="0">
                <a:pos x="connsiteX0" y="connsiteY0"/>
              </a:cxn>
              <a:cxn ang="0">
                <a:pos x="connsiteX1" y="connsiteY1"/>
              </a:cxn>
              <a:cxn ang="0">
                <a:pos x="connsiteX2" y="connsiteY2"/>
              </a:cxn>
              <a:cxn ang="0">
                <a:pos x="connsiteX3" y="connsiteY3"/>
              </a:cxn>
            </a:cxnLst>
            <a:rect l="l" t="t" r="r" b="b"/>
            <a:pathLst>
              <a:path w="713844" h="727440">
                <a:moveTo>
                  <a:pt x="3399" y="727440"/>
                </a:moveTo>
                <a:lnTo>
                  <a:pt x="713844" y="0"/>
                </a:lnTo>
                <a:lnTo>
                  <a:pt x="0" y="3399"/>
                </a:lnTo>
                <a:lnTo>
                  <a:pt x="3399" y="727440"/>
                </a:lnTo>
                <a:close/>
              </a:path>
            </a:pathLst>
          </a:cu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7" name="86 Rectángulo"/>
          <p:cNvSpPr/>
          <p:nvPr/>
        </p:nvSpPr>
        <p:spPr>
          <a:xfrm>
            <a:off x="2281537" y="4176385"/>
            <a:ext cx="1440000" cy="694768"/>
          </a:xfrm>
          <a:prstGeom prst="rect">
            <a:avLst/>
          </a:pr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8" name="87 Forma libre"/>
          <p:cNvSpPr/>
          <p:nvPr/>
        </p:nvSpPr>
        <p:spPr>
          <a:xfrm>
            <a:off x="2267744" y="3429498"/>
            <a:ext cx="1446028" cy="1446028"/>
          </a:xfrm>
          <a:custGeom>
            <a:avLst/>
            <a:gdLst>
              <a:gd name="connsiteX0" fmla="*/ 0 w 1446028"/>
              <a:gd name="connsiteY0" fmla="*/ 0 h 1446028"/>
              <a:gd name="connsiteX1" fmla="*/ 1446028 w 1446028"/>
              <a:gd name="connsiteY1" fmla="*/ 1446028 h 1446028"/>
              <a:gd name="connsiteX2" fmla="*/ 0 w 1446028"/>
              <a:gd name="connsiteY2" fmla="*/ 1435395 h 1446028"/>
              <a:gd name="connsiteX3" fmla="*/ 0 w 1446028"/>
              <a:gd name="connsiteY3" fmla="*/ 0 h 1446028"/>
            </a:gdLst>
            <a:ahLst/>
            <a:cxnLst>
              <a:cxn ang="0">
                <a:pos x="connsiteX0" y="connsiteY0"/>
              </a:cxn>
              <a:cxn ang="0">
                <a:pos x="connsiteX1" y="connsiteY1"/>
              </a:cxn>
              <a:cxn ang="0">
                <a:pos x="connsiteX2" y="connsiteY2"/>
              </a:cxn>
              <a:cxn ang="0">
                <a:pos x="connsiteX3" y="connsiteY3"/>
              </a:cxn>
            </a:cxnLst>
            <a:rect l="l" t="t" r="r" b="b"/>
            <a:pathLst>
              <a:path w="1446028" h="1446028">
                <a:moveTo>
                  <a:pt x="0" y="0"/>
                </a:moveTo>
                <a:lnTo>
                  <a:pt x="1446028" y="1446028"/>
                </a:lnTo>
                <a:lnTo>
                  <a:pt x="0" y="1435395"/>
                </a:lnTo>
                <a:lnTo>
                  <a:pt x="0" y="0"/>
                </a:lnTo>
                <a:close/>
              </a:path>
            </a:pathLst>
          </a:custGeom>
          <a:solidFill>
            <a:srgbClr val="EE8A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9" name="88 Forma libre"/>
          <p:cNvSpPr/>
          <p:nvPr/>
        </p:nvSpPr>
        <p:spPr>
          <a:xfrm rot="5400000">
            <a:off x="2266094" y="3426050"/>
            <a:ext cx="745627" cy="743916"/>
          </a:xfrm>
          <a:custGeom>
            <a:avLst/>
            <a:gdLst>
              <a:gd name="connsiteX0" fmla="*/ 3399 w 713844"/>
              <a:gd name="connsiteY0" fmla="*/ 727440 h 727440"/>
              <a:gd name="connsiteX1" fmla="*/ 713844 w 713844"/>
              <a:gd name="connsiteY1" fmla="*/ 0 h 727440"/>
              <a:gd name="connsiteX2" fmla="*/ 0 w 713844"/>
              <a:gd name="connsiteY2" fmla="*/ 3399 h 727440"/>
              <a:gd name="connsiteX3" fmla="*/ 3399 w 713844"/>
              <a:gd name="connsiteY3" fmla="*/ 727440 h 727440"/>
            </a:gdLst>
            <a:ahLst/>
            <a:cxnLst>
              <a:cxn ang="0">
                <a:pos x="connsiteX0" y="connsiteY0"/>
              </a:cxn>
              <a:cxn ang="0">
                <a:pos x="connsiteX1" y="connsiteY1"/>
              </a:cxn>
              <a:cxn ang="0">
                <a:pos x="connsiteX2" y="connsiteY2"/>
              </a:cxn>
              <a:cxn ang="0">
                <a:pos x="connsiteX3" y="connsiteY3"/>
              </a:cxn>
            </a:cxnLst>
            <a:rect l="l" t="t" r="r" b="b"/>
            <a:pathLst>
              <a:path w="713844" h="727440">
                <a:moveTo>
                  <a:pt x="3399" y="727440"/>
                </a:moveTo>
                <a:lnTo>
                  <a:pt x="713844" y="0"/>
                </a:lnTo>
                <a:lnTo>
                  <a:pt x="0" y="3399"/>
                </a:lnTo>
                <a:lnTo>
                  <a:pt x="3399" y="727440"/>
                </a:lnTo>
                <a:close/>
              </a:path>
            </a:pathLst>
          </a:cu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5523921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3"/>
          <p:cNvGrpSpPr>
            <a:grpSpLocks noChangeAspect="1"/>
          </p:cNvGrpSpPr>
          <p:nvPr/>
        </p:nvGrpSpPr>
        <p:grpSpPr bwMode="auto">
          <a:xfrm>
            <a:off x="0" y="0"/>
            <a:ext cx="9144000" cy="3571875"/>
            <a:chOff x="0" y="0"/>
            <a:chExt cx="5760" cy="2250"/>
          </a:xfrm>
        </p:grpSpPr>
        <p:sp>
          <p:nvSpPr>
            <p:cNvPr id="12" name="AutoShape 62"/>
            <p:cNvSpPr>
              <a:spLocks noChangeAspect="1" noChangeArrowheads="1" noTextEdit="1"/>
            </p:cNvSpPr>
            <p:nvPr/>
          </p:nvSpPr>
          <p:spPr bwMode="auto">
            <a:xfrm>
              <a:off x="0" y="0"/>
              <a:ext cx="5760" cy="2250"/>
            </a:xfrm>
            <a:prstGeom prst="rect">
              <a:avLst/>
            </a:prstGeom>
            <a:noFill/>
            <a:ln w="9525">
              <a:noFill/>
              <a:miter lim="800000"/>
              <a:headEnd/>
              <a:tailEnd/>
            </a:ln>
          </p:spPr>
          <p:txBody>
            <a:bodyPr/>
            <a:lstStyle/>
            <a:p>
              <a:endParaRPr lang="es-ES"/>
            </a:p>
          </p:txBody>
        </p:sp>
        <p:sp>
          <p:nvSpPr>
            <p:cNvPr id="13" name="Freeform 64"/>
            <p:cNvSpPr>
              <a:spLocks/>
            </p:cNvSpPr>
            <p:nvPr/>
          </p:nvSpPr>
          <p:spPr bwMode="auto">
            <a:xfrm>
              <a:off x="9" y="9"/>
              <a:ext cx="5740" cy="1955"/>
            </a:xfrm>
            <a:custGeom>
              <a:avLst/>
              <a:gdLst/>
              <a:ahLst/>
              <a:cxnLst>
                <a:cxn ang="0">
                  <a:pos x="0" y="0"/>
                </a:cxn>
                <a:cxn ang="0">
                  <a:pos x="1214" y="0"/>
                </a:cxn>
                <a:cxn ang="0">
                  <a:pos x="1214" y="52"/>
                </a:cxn>
                <a:cxn ang="0">
                  <a:pos x="384" y="216"/>
                </a:cxn>
                <a:cxn ang="0">
                  <a:pos x="0" y="452"/>
                </a:cxn>
                <a:cxn ang="0">
                  <a:pos x="0" y="0"/>
                </a:cxn>
              </a:cxnLst>
              <a:rect l="0" t="0" r="r" b="b"/>
              <a:pathLst>
                <a:path w="1214" h="452">
                  <a:moveTo>
                    <a:pt x="0" y="0"/>
                  </a:moveTo>
                  <a:lnTo>
                    <a:pt x="1214" y="0"/>
                  </a:lnTo>
                  <a:lnTo>
                    <a:pt x="1214" y="52"/>
                  </a:lnTo>
                  <a:lnTo>
                    <a:pt x="384" y="216"/>
                  </a:lnTo>
                  <a:lnTo>
                    <a:pt x="0" y="452"/>
                  </a:lnTo>
                  <a:lnTo>
                    <a:pt x="0" y="0"/>
                  </a:lnTo>
                  <a:close/>
                </a:path>
              </a:pathLst>
            </a:custGeom>
            <a:solidFill>
              <a:schemeClr val="bg1">
                <a:lumMod val="95000"/>
              </a:schemeClr>
            </a:solidFill>
            <a:ln w="9525">
              <a:noFill/>
              <a:round/>
              <a:headEnd/>
              <a:tailEnd/>
            </a:ln>
          </p:spPr>
          <p:txBody>
            <a:bodyPr/>
            <a:lstStyle/>
            <a:p>
              <a:pPr>
                <a:defRPr/>
              </a:pPr>
              <a:endParaRPr lang="es-ES"/>
            </a:p>
          </p:txBody>
        </p:sp>
        <p:sp>
          <p:nvSpPr>
            <p:cNvPr id="14" name="Freeform 65"/>
            <p:cNvSpPr>
              <a:spLocks/>
            </p:cNvSpPr>
            <p:nvPr/>
          </p:nvSpPr>
          <p:spPr bwMode="auto">
            <a:xfrm>
              <a:off x="9" y="9"/>
              <a:ext cx="5740" cy="2228"/>
            </a:xfrm>
            <a:custGeom>
              <a:avLst/>
              <a:gdLst/>
              <a:ahLst/>
              <a:cxnLst>
                <a:cxn ang="0">
                  <a:pos x="0" y="0"/>
                </a:cxn>
                <a:cxn ang="0">
                  <a:pos x="1214" y="0"/>
                </a:cxn>
                <a:cxn ang="0">
                  <a:pos x="1214" y="46"/>
                </a:cxn>
                <a:cxn ang="0">
                  <a:pos x="372" y="171"/>
                </a:cxn>
                <a:cxn ang="0">
                  <a:pos x="0" y="515"/>
                </a:cxn>
                <a:cxn ang="0">
                  <a:pos x="0" y="0"/>
                </a:cxn>
              </a:cxnLst>
              <a:rect l="0" t="0" r="r" b="b"/>
              <a:pathLst>
                <a:path w="1214" h="515">
                  <a:moveTo>
                    <a:pt x="0" y="0"/>
                  </a:moveTo>
                  <a:lnTo>
                    <a:pt x="1214" y="0"/>
                  </a:lnTo>
                  <a:lnTo>
                    <a:pt x="1214" y="46"/>
                  </a:lnTo>
                  <a:lnTo>
                    <a:pt x="372" y="171"/>
                  </a:lnTo>
                  <a:lnTo>
                    <a:pt x="0" y="515"/>
                  </a:lnTo>
                  <a:lnTo>
                    <a:pt x="0" y="0"/>
                  </a:lnTo>
                  <a:close/>
                </a:path>
              </a:pathLst>
            </a:custGeom>
            <a:solidFill>
              <a:schemeClr val="bg1">
                <a:lumMod val="85000"/>
              </a:schemeClr>
            </a:solidFill>
            <a:ln w="9525">
              <a:noFill/>
              <a:round/>
              <a:headEnd/>
              <a:tailEnd/>
            </a:ln>
          </p:spPr>
          <p:txBody>
            <a:bodyPr/>
            <a:lstStyle/>
            <a:p>
              <a:pPr>
                <a:defRPr/>
              </a:pPr>
              <a:endParaRPr lang="es-ES"/>
            </a:p>
          </p:txBody>
        </p:sp>
        <p:sp>
          <p:nvSpPr>
            <p:cNvPr id="15" name="Freeform 66"/>
            <p:cNvSpPr>
              <a:spLocks/>
            </p:cNvSpPr>
            <p:nvPr/>
          </p:nvSpPr>
          <p:spPr bwMode="auto">
            <a:xfrm>
              <a:off x="9" y="9"/>
              <a:ext cx="5740" cy="2228"/>
            </a:xfrm>
            <a:custGeom>
              <a:avLst/>
              <a:gdLst>
                <a:gd name="T0" fmla="*/ 0 w 1214"/>
                <a:gd name="T1" fmla="*/ 0 h 515"/>
                <a:gd name="T2" fmla="*/ 27140 w 1214"/>
                <a:gd name="T3" fmla="*/ 0 h 515"/>
                <a:gd name="T4" fmla="*/ 27140 w 1214"/>
                <a:gd name="T5" fmla="*/ 861 h 515"/>
                <a:gd name="T6" fmla="*/ 8317 w 1214"/>
                <a:gd name="T7" fmla="*/ 3201 h 515"/>
                <a:gd name="T8" fmla="*/ 0 w 1214"/>
                <a:gd name="T9" fmla="*/ 9639 h 515"/>
                <a:gd name="T10" fmla="*/ 0 w 1214"/>
                <a:gd name="T11" fmla="*/ 0 h 515"/>
                <a:gd name="T12" fmla="*/ 0 60000 65536"/>
                <a:gd name="T13" fmla="*/ 0 60000 65536"/>
                <a:gd name="T14" fmla="*/ 0 60000 65536"/>
                <a:gd name="T15" fmla="*/ 0 60000 65536"/>
                <a:gd name="T16" fmla="*/ 0 60000 65536"/>
                <a:gd name="T17" fmla="*/ 0 60000 65536"/>
                <a:gd name="T18" fmla="*/ 0 w 1214"/>
                <a:gd name="T19" fmla="*/ 0 h 515"/>
                <a:gd name="T20" fmla="*/ 1214 w 1214"/>
                <a:gd name="T21" fmla="*/ 515 h 515"/>
              </a:gdLst>
              <a:ahLst/>
              <a:cxnLst>
                <a:cxn ang="T12">
                  <a:pos x="T0" y="T1"/>
                </a:cxn>
                <a:cxn ang="T13">
                  <a:pos x="T2" y="T3"/>
                </a:cxn>
                <a:cxn ang="T14">
                  <a:pos x="T4" y="T5"/>
                </a:cxn>
                <a:cxn ang="T15">
                  <a:pos x="T6" y="T7"/>
                </a:cxn>
                <a:cxn ang="T16">
                  <a:pos x="T8" y="T9"/>
                </a:cxn>
                <a:cxn ang="T17">
                  <a:pos x="T10" y="T11"/>
                </a:cxn>
              </a:cxnLst>
              <a:rect l="T18" t="T19" r="T20" b="T21"/>
              <a:pathLst>
                <a:path w="1214" h="515">
                  <a:moveTo>
                    <a:pt x="0" y="0"/>
                  </a:moveTo>
                  <a:lnTo>
                    <a:pt x="1214" y="0"/>
                  </a:lnTo>
                  <a:lnTo>
                    <a:pt x="1214" y="46"/>
                  </a:lnTo>
                  <a:lnTo>
                    <a:pt x="372" y="171"/>
                  </a:lnTo>
                  <a:lnTo>
                    <a:pt x="0" y="515"/>
                  </a:lnTo>
                  <a:lnTo>
                    <a:pt x="0" y="0"/>
                  </a:lnTo>
                  <a:close/>
                </a:path>
              </a:pathLst>
            </a:custGeom>
            <a:noFill/>
            <a:ln w="0">
              <a:solidFill>
                <a:srgbClr val="FFFFFF"/>
              </a:solidFill>
              <a:round/>
              <a:headEnd/>
              <a:tailEnd/>
            </a:ln>
          </p:spPr>
          <p:txBody>
            <a:bodyPr/>
            <a:lstStyle/>
            <a:p>
              <a:endParaRPr lang="es-PE"/>
            </a:p>
          </p:txBody>
        </p:sp>
        <p:sp>
          <p:nvSpPr>
            <p:cNvPr id="16" name="Freeform 67"/>
            <p:cNvSpPr>
              <a:spLocks/>
            </p:cNvSpPr>
            <p:nvPr/>
          </p:nvSpPr>
          <p:spPr bwMode="auto">
            <a:xfrm>
              <a:off x="903" y="61"/>
              <a:ext cx="4846" cy="696"/>
            </a:xfrm>
            <a:custGeom>
              <a:avLst/>
              <a:gdLst/>
              <a:ahLst/>
              <a:cxnLst>
                <a:cxn ang="0">
                  <a:pos x="0" y="161"/>
                </a:cxn>
                <a:cxn ang="0">
                  <a:pos x="161" y="1"/>
                </a:cxn>
                <a:cxn ang="0">
                  <a:pos x="1025" y="0"/>
                </a:cxn>
                <a:cxn ang="0">
                  <a:pos x="1025" y="15"/>
                </a:cxn>
                <a:cxn ang="0">
                  <a:pos x="261" y="67"/>
                </a:cxn>
                <a:cxn ang="0">
                  <a:pos x="161" y="140"/>
                </a:cxn>
                <a:cxn ang="0">
                  <a:pos x="0" y="161"/>
                </a:cxn>
              </a:cxnLst>
              <a:rect l="0" t="0" r="r" b="b"/>
              <a:pathLst>
                <a:path w="1025" h="161">
                  <a:moveTo>
                    <a:pt x="0" y="161"/>
                  </a:moveTo>
                  <a:lnTo>
                    <a:pt x="161" y="1"/>
                  </a:lnTo>
                  <a:lnTo>
                    <a:pt x="1025" y="0"/>
                  </a:lnTo>
                  <a:lnTo>
                    <a:pt x="1025" y="15"/>
                  </a:lnTo>
                  <a:lnTo>
                    <a:pt x="261" y="67"/>
                  </a:lnTo>
                  <a:lnTo>
                    <a:pt x="161" y="140"/>
                  </a:lnTo>
                  <a:lnTo>
                    <a:pt x="0" y="161"/>
                  </a:lnTo>
                  <a:close/>
                </a:path>
              </a:pathLst>
            </a:custGeom>
            <a:solidFill>
              <a:schemeClr val="bg1">
                <a:lumMod val="75000"/>
              </a:schemeClr>
            </a:solidFill>
            <a:ln w="9525">
              <a:noFill/>
              <a:round/>
              <a:headEnd/>
              <a:tailEnd/>
            </a:ln>
          </p:spPr>
          <p:txBody>
            <a:bodyPr/>
            <a:lstStyle/>
            <a:p>
              <a:pPr>
                <a:defRPr/>
              </a:pPr>
              <a:endParaRPr lang="es-ES"/>
            </a:p>
          </p:txBody>
        </p:sp>
        <p:sp>
          <p:nvSpPr>
            <p:cNvPr id="17" name="Freeform 68"/>
            <p:cNvSpPr>
              <a:spLocks/>
            </p:cNvSpPr>
            <p:nvPr/>
          </p:nvSpPr>
          <p:spPr bwMode="auto">
            <a:xfrm>
              <a:off x="9" y="61"/>
              <a:ext cx="5740" cy="1514"/>
            </a:xfrm>
            <a:custGeom>
              <a:avLst/>
              <a:gdLst>
                <a:gd name="T0" fmla="*/ 27140 w 1214"/>
                <a:gd name="T1" fmla="*/ 0 h 350"/>
                <a:gd name="T2" fmla="*/ 7825 w 1214"/>
                <a:gd name="T3" fmla="*/ 0 h 350"/>
                <a:gd name="T4" fmla="*/ 0 w 1214"/>
                <a:gd name="T5" fmla="*/ 6549 h 350"/>
                <a:gd name="T6" fmla="*/ 0 60000 65536"/>
                <a:gd name="T7" fmla="*/ 0 60000 65536"/>
                <a:gd name="T8" fmla="*/ 0 60000 65536"/>
                <a:gd name="T9" fmla="*/ 0 w 1214"/>
                <a:gd name="T10" fmla="*/ 0 h 350"/>
                <a:gd name="T11" fmla="*/ 1214 w 1214"/>
                <a:gd name="T12" fmla="*/ 350 h 350"/>
              </a:gdLst>
              <a:ahLst/>
              <a:cxnLst>
                <a:cxn ang="T6">
                  <a:pos x="T0" y="T1"/>
                </a:cxn>
                <a:cxn ang="T7">
                  <a:pos x="T2" y="T3"/>
                </a:cxn>
                <a:cxn ang="T8">
                  <a:pos x="T4" y="T5"/>
                </a:cxn>
              </a:cxnLst>
              <a:rect l="T9" t="T10" r="T11" b="T12"/>
              <a:pathLst>
                <a:path w="1214" h="350">
                  <a:moveTo>
                    <a:pt x="1214" y="0"/>
                  </a:moveTo>
                  <a:lnTo>
                    <a:pt x="350" y="0"/>
                  </a:lnTo>
                  <a:lnTo>
                    <a:pt x="0" y="350"/>
                  </a:lnTo>
                </a:path>
              </a:pathLst>
            </a:custGeom>
            <a:noFill/>
            <a:ln w="0">
              <a:solidFill>
                <a:srgbClr val="FFFFFF"/>
              </a:solidFill>
              <a:round/>
              <a:headEnd/>
              <a:tailEnd/>
            </a:ln>
          </p:spPr>
          <p:txBody>
            <a:bodyPr/>
            <a:lstStyle/>
            <a:p>
              <a:endParaRPr lang="es-PE"/>
            </a:p>
          </p:txBody>
        </p:sp>
        <p:sp>
          <p:nvSpPr>
            <p:cNvPr id="18" name="Freeform 69"/>
            <p:cNvSpPr>
              <a:spLocks/>
            </p:cNvSpPr>
            <p:nvPr/>
          </p:nvSpPr>
          <p:spPr bwMode="auto">
            <a:xfrm>
              <a:off x="9" y="125"/>
              <a:ext cx="5740" cy="1627"/>
            </a:xfrm>
            <a:custGeom>
              <a:avLst/>
              <a:gdLst>
                <a:gd name="T0" fmla="*/ 0 w 1214"/>
                <a:gd name="T1" fmla="*/ 7040 h 376"/>
                <a:gd name="T2" fmla="*/ 10014 w 1214"/>
                <a:gd name="T3" fmla="*/ 991 h 376"/>
                <a:gd name="T4" fmla="*/ 27140 w 1214"/>
                <a:gd name="T5" fmla="*/ 0 h 376"/>
                <a:gd name="T6" fmla="*/ 0 60000 65536"/>
                <a:gd name="T7" fmla="*/ 0 60000 65536"/>
                <a:gd name="T8" fmla="*/ 0 60000 65536"/>
                <a:gd name="T9" fmla="*/ 0 w 1214"/>
                <a:gd name="T10" fmla="*/ 0 h 376"/>
                <a:gd name="T11" fmla="*/ 1214 w 1214"/>
                <a:gd name="T12" fmla="*/ 376 h 376"/>
              </a:gdLst>
              <a:ahLst/>
              <a:cxnLst>
                <a:cxn ang="T6">
                  <a:pos x="T0" y="T1"/>
                </a:cxn>
                <a:cxn ang="T7">
                  <a:pos x="T2" y="T3"/>
                </a:cxn>
                <a:cxn ang="T8">
                  <a:pos x="T4" y="T5"/>
                </a:cxn>
              </a:cxnLst>
              <a:rect l="T9" t="T10" r="T11" b="T12"/>
              <a:pathLst>
                <a:path w="1214" h="376">
                  <a:moveTo>
                    <a:pt x="0" y="376"/>
                  </a:moveTo>
                  <a:lnTo>
                    <a:pt x="448" y="53"/>
                  </a:lnTo>
                  <a:lnTo>
                    <a:pt x="1214" y="0"/>
                  </a:lnTo>
                </a:path>
              </a:pathLst>
            </a:custGeom>
            <a:noFill/>
            <a:ln w="0">
              <a:solidFill>
                <a:srgbClr val="FFFFFF"/>
              </a:solidFill>
              <a:round/>
              <a:headEnd/>
              <a:tailEnd/>
            </a:ln>
          </p:spPr>
          <p:txBody>
            <a:bodyPr/>
            <a:lstStyle/>
            <a:p>
              <a:endParaRPr lang="es-PE"/>
            </a:p>
          </p:txBody>
        </p:sp>
        <p:sp>
          <p:nvSpPr>
            <p:cNvPr id="19" name="Freeform 70"/>
            <p:cNvSpPr>
              <a:spLocks/>
            </p:cNvSpPr>
            <p:nvPr/>
          </p:nvSpPr>
          <p:spPr bwMode="auto">
            <a:xfrm>
              <a:off x="9" y="177"/>
              <a:ext cx="5740" cy="1787"/>
            </a:xfrm>
            <a:custGeom>
              <a:avLst/>
              <a:gdLst>
                <a:gd name="T0" fmla="*/ 0 w 1214"/>
                <a:gd name="T1" fmla="*/ 7732 h 413"/>
                <a:gd name="T2" fmla="*/ 2435 w 1214"/>
                <a:gd name="T3" fmla="*/ 2713 h 413"/>
                <a:gd name="T4" fmla="*/ 27140 w 1214"/>
                <a:gd name="T5" fmla="*/ 0 h 413"/>
                <a:gd name="T6" fmla="*/ 0 60000 65536"/>
                <a:gd name="T7" fmla="*/ 0 60000 65536"/>
                <a:gd name="T8" fmla="*/ 0 60000 65536"/>
                <a:gd name="T9" fmla="*/ 0 w 1214"/>
                <a:gd name="T10" fmla="*/ 0 h 413"/>
                <a:gd name="T11" fmla="*/ 1214 w 1214"/>
                <a:gd name="T12" fmla="*/ 413 h 413"/>
              </a:gdLst>
              <a:ahLst/>
              <a:cxnLst>
                <a:cxn ang="T6">
                  <a:pos x="T0" y="T1"/>
                </a:cxn>
                <a:cxn ang="T7">
                  <a:pos x="T2" y="T3"/>
                </a:cxn>
                <a:cxn ang="T8">
                  <a:pos x="T4" y="T5"/>
                </a:cxn>
              </a:cxnLst>
              <a:rect l="T9" t="T10" r="T11" b="T12"/>
              <a:pathLst>
                <a:path w="1214" h="413">
                  <a:moveTo>
                    <a:pt x="0" y="413"/>
                  </a:moveTo>
                  <a:lnTo>
                    <a:pt x="109" y="145"/>
                  </a:lnTo>
                  <a:lnTo>
                    <a:pt x="1214" y="0"/>
                  </a:lnTo>
                </a:path>
              </a:pathLst>
            </a:custGeom>
            <a:noFill/>
            <a:ln w="0">
              <a:solidFill>
                <a:srgbClr val="FFFFFF"/>
              </a:solidFill>
              <a:round/>
              <a:headEnd/>
              <a:tailEnd/>
            </a:ln>
          </p:spPr>
          <p:txBody>
            <a:bodyPr/>
            <a:lstStyle/>
            <a:p>
              <a:endParaRPr lang="es-PE"/>
            </a:p>
          </p:txBody>
        </p:sp>
      </p:grpSp>
      <p:grpSp>
        <p:nvGrpSpPr>
          <p:cNvPr id="3" name="10 Grupo"/>
          <p:cNvGrpSpPr>
            <a:grpSpLocks/>
          </p:cNvGrpSpPr>
          <p:nvPr/>
        </p:nvGrpSpPr>
        <p:grpSpPr bwMode="auto">
          <a:xfrm>
            <a:off x="179388" y="119063"/>
            <a:ext cx="8713787" cy="828675"/>
            <a:chOff x="179512" y="118855"/>
            <a:chExt cx="8712968" cy="828772"/>
          </a:xfrm>
          <a:noFill/>
        </p:grpSpPr>
        <p:graphicFrame>
          <p:nvGraphicFramePr>
            <p:cNvPr id="21" name="11 Objeto"/>
            <p:cNvGraphicFramePr>
              <a:graphicFrameLocks noChangeAspect="1"/>
            </p:cNvGraphicFramePr>
            <p:nvPr/>
          </p:nvGraphicFramePr>
          <p:xfrm>
            <a:off x="179512" y="118855"/>
            <a:ext cx="720080" cy="828772"/>
          </p:xfrm>
          <a:graphic>
            <a:graphicData uri="http://schemas.openxmlformats.org/presentationml/2006/ole">
              <mc:AlternateContent xmlns:mc="http://schemas.openxmlformats.org/markup-compatibility/2006">
                <mc:Choice xmlns:v="urn:schemas-microsoft-com:vml" Requires="v">
                  <p:oleObj spid="_x0000_s130083" r:id="rId3" imgW="2663848" imgH="3592373" progId="">
                    <p:embed/>
                  </p:oleObj>
                </mc:Choice>
                <mc:Fallback>
                  <p:oleObj r:id="rId3" imgW="2663848" imgH="3592373" progId="">
                    <p:embed/>
                    <p:pic>
                      <p:nvPicPr>
                        <p:cNvPr id="0"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8855"/>
                          <a:ext cx="720080" cy="828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21 Rectángulo"/>
            <p:cNvSpPr/>
            <p:nvPr/>
          </p:nvSpPr>
          <p:spPr>
            <a:xfrm>
              <a:off x="900169" y="279211"/>
              <a:ext cx="3041364" cy="339765"/>
            </a:xfrm>
            <a:prstGeom prst="rect">
              <a:avLst/>
            </a:prstGeom>
            <a:grpFill/>
          </p:spPr>
          <p:txBody>
            <a:bodyPr>
              <a:spAutoFit/>
            </a:bodyPr>
            <a:lstStyle/>
            <a:p>
              <a:pPr algn="l">
                <a:spcBef>
                  <a:spcPct val="50000"/>
                </a:spcBef>
                <a:defRPr/>
              </a:pPr>
              <a:r>
                <a:rPr lang="es-ES_tradnl" sz="1600" b="1" i="1" dirty="0">
                  <a:latin typeface="+mj-lt"/>
                </a:rPr>
                <a:t>DIBUJO EN INGENIERIA I</a:t>
              </a:r>
            </a:p>
          </p:txBody>
        </p:sp>
        <p:sp>
          <p:nvSpPr>
            <p:cNvPr id="23" name="22 Rectángulo"/>
            <p:cNvSpPr/>
            <p:nvPr/>
          </p:nvSpPr>
          <p:spPr>
            <a:xfrm>
              <a:off x="7884513" y="279211"/>
              <a:ext cx="1007967" cy="277031"/>
            </a:xfrm>
            <a:prstGeom prst="rect">
              <a:avLst/>
            </a:prstGeom>
            <a:grpFill/>
          </p:spPr>
          <p:txBody>
            <a:bodyPr>
              <a:spAutoFit/>
            </a:bodyPr>
            <a:lstStyle/>
            <a:p>
              <a:pPr algn="l">
                <a:spcBef>
                  <a:spcPct val="50000"/>
                </a:spcBef>
                <a:defRPr/>
              </a:pPr>
              <a:r>
                <a:rPr lang="es-ES" sz="1200" b="1" i="1" dirty="0"/>
                <a:t>CLASE  </a:t>
              </a:r>
              <a:r>
                <a:rPr lang="es-ES" sz="1200" b="1" i="1" dirty="0" smtClean="0"/>
                <a:t>6</a:t>
              </a:r>
              <a:endParaRPr lang="es-ES_tradnl" sz="1200" b="1" i="1" dirty="0">
                <a:latin typeface="+mj-lt"/>
              </a:endParaRPr>
            </a:p>
          </p:txBody>
        </p:sp>
      </p:grpSp>
      <p:sp>
        <p:nvSpPr>
          <p:cNvPr id="26" name="25 Rectángulo"/>
          <p:cNvSpPr/>
          <p:nvPr/>
        </p:nvSpPr>
        <p:spPr>
          <a:xfrm>
            <a:off x="7143768" y="476672"/>
            <a:ext cx="1467068" cy="276999"/>
          </a:xfrm>
          <a:prstGeom prst="rect">
            <a:avLst/>
          </a:prstGeom>
        </p:spPr>
        <p:txBody>
          <a:bodyPr wrap="none">
            <a:spAutoFit/>
          </a:bodyPr>
          <a:lstStyle/>
          <a:p>
            <a:pPr>
              <a:spcBef>
                <a:spcPct val="50000"/>
              </a:spcBef>
              <a:defRPr/>
            </a:pPr>
            <a:r>
              <a:rPr lang="es-ES_tradnl" sz="1200" b="1" i="1" dirty="0" smtClean="0"/>
              <a:t>PROYECCIONES</a:t>
            </a:r>
            <a:r>
              <a:rPr lang="es-ES" sz="1200" b="1" i="1" dirty="0" smtClean="0"/>
              <a:t>.</a:t>
            </a:r>
            <a:endParaRPr lang="es-ES" sz="1200" b="1" i="1" dirty="0"/>
          </a:p>
        </p:txBody>
      </p:sp>
      <p:sp>
        <p:nvSpPr>
          <p:cNvPr id="76" name="75 Rectángulo"/>
          <p:cNvSpPr/>
          <p:nvPr/>
        </p:nvSpPr>
        <p:spPr>
          <a:xfrm>
            <a:off x="8677230" y="4686950"/>
            <a:ext cx="279244" cy="276999"/>
          </a:xfrm>
          <a:prstGeom prst="rect">
            <a:avLst/>
          </a:prstGeom>
        </p:spPr>
        <p:txBody>
          <a:bodyPr wrap="none">
            <a:spAutoFit/>
          </a:bodyPr>
          <a:lstStyle/>
          <a:p>
            <a:pPr>
              <a:spcBef>
                <a:spcPct val="50000"/>
              </a:spcBef>
              <a:defRPr/>
            </a:pPr>
            <a:r>
              <a:rPr lang="es-ES" sz="1200" b="1" i="1" smtClean="0"/>
              <a:t>F</a:t>
            </a:r>
            <a:endParaRPr lang="es-ES" sz="1200" b="1" i="1" dirty="0"/>
          </a:p>
        </p:txBody>
      </p:sp>
      <p:sp>
        <p:nvSpPr>
          <p:cNvPr id="77" name="76 Rectángulo"/>
          <p:cNvSpPr/>
          <p:nvPr/>
        </p:nvSpPr>
        <p:spPr>
          <a:xfrm>
            <a:off x="8677230" y="3056693"/>
            <a:ext cx="287258" cy="276999"/>
          </a:xfrm>
          <a:prstGeom prst="rect">
            <a:avLst/>
          </a:prstGeom>
        </p:spPr>
        <p:txBody>
          <a:bodyPr wrap="none">
            <a:spAutoFit/>
          </a:bodyPr>
          <a:lstStyle/>
          <a:p>
            <a:pPr>
              <a:spcBef>
                <a:spcPct val="50000"/>
              </a:spcBef>
              <a:defRPr/>
            </a:pPr>
            <a:r>
              <a:rPr lang="es-ES" sz="1200" b="1" i="1" smtClean="0"/>
              <a:t>S</a:t>
            </a:r>
            <a:endParaRPr lang="es-ES" sz="1200" b="1" i="1" dirty="0"/>
          </a:p>
        </p:txBody>
      </p:sp>
      <p:sp>
        <p:nvSpPr>
          <p:cNvPr id="78" name="77 Rectángulo"/>
          <p:cNvSpPr/>
          <p:nvPr/>
        </p:nvSpPr>
        <p:spPr>
          <a:xfrm>
            <a:off x="5134064" y="4686950"/>
            <a:ext cx="363048" cy="276999"/>
          </a:xfrm>
          <a:prstGeom prst="rect">
            <a:avLst/>
          </a:prstGeom>
        </p:spPr>
        <p:txBody>
          <a:bodyPr wrap="none">
            <a:spAutoFit/>
          </a:bodyPr>
          <a:lstStyle/>
          <a:p>
            <a:pPr>
              <a:spcBef>
                <a:spcPct val="50000"/>
              </a:spcBef>
              <a:defRPr/>
            </a:pPr>
            <a:r>
              <a:rPr lang="es-ES" sz="1200" b="1" i="1" smtClean="0"/>
              <a:t>L I</a:t>
            </a:r>
            <a:endParaRPr lang="es-ES" sz="1200" b="1" i="1" dirty="0"/>
          </a:p>
        </p:txBody>
      </p:sp>
      <p:sp>
        <p:nvSpPr>
          <p:cNvPr id="79" name="78 Rectángulo"/>
          <p:cNvSpPr/>
          <p:nvPr/>
        </p:nvSpPr>
        <p:spPr>
          <a:xfrm>
            <a:off x="258163" y="6339092"/>
            <a:ext cx="287258" cy="276999"/>
          </a:xfrm>
          <a:prstGeom prst="rect">
            <a:avLst/>
          </a:prstGeom>
        </p:spPr>
        <p:txBody>
          <a:bodyPr wrap="none">
            <a:spAutoFit/>
          </a:bodyPr>
          <a:lstStyle/>
          <a:p>
            <a:pPr>
              <a:spcBef>
                <a:spcPct val="50000"/>
              </a:spcBef>
              <a:defRPr/>
            </a:pPr>
            <a:r>
              <a:rPr lang="es-ES" sz="1200" b="1" i="1" smtClean="0"/>
              <a:t>S</a:t>
            </a:r>
            <a:endParaRPr lang="es-ES" sz="1200" b="1" i="1" dirty="0"/>
          </a:p>
        </p:txBody>
      </p:sp>
      <p:sp>
        <p:nvSpPr>
          <p:cNvPr id="80" name="79 Rectángulo"/>
          <p:cNvSpPr/>
          <p:nvPr/>
        </p:nvSpPr>
        <p:spPr>
          <a:xfrm>
            <a:off x="251520" y="4669086"/>
            <a:ext cx="279244" cy="276999"/>
          </a:xfrm>
          <a:prstGeom prst="rect">
            <a:avLst/>
          </a:prstGeom>
        </p:spPr>
        <p:txBody>
          <a:bodyPr wrap="none">
            <a:spAutoFit/>
          </a:bodyPr>
          <a:lstStyle/>
          <a:p>
            <a:pPr>
              <a:spcBef>
                <a:spcPct val="50000"/>
              </a:spcBef>
              <a:defRPr/>
            </a:pPr>
            <a:r>
              <a:rPr lang="es-ES" sz="1200" b="1" i="1" smtClean="0"/>
              <a:t>F</a:t>
            </a:r>
            <a:endParaRPr lang="es-ES" sz="1200" b="1" i="1" dirty="0"/>
          </a:p>
        </p:txBody>
      </p:sp>
      <p:sp>
        <p:nvSpPr>
          <p:cNvPr id="81" name="80 Rectángulo"/>
          <p:cNvSpPr/>
          <p:nvPr/>
        </p:nvSpPr>
        <p:spPr>
          <a:xfrm>
            <a:off x="3858563" y="4642823"/>
            <a:ext cx="363048" cy="276999"/>
          </a:xfrm>
          <a:prstGeom prst="rect">
            <a:avLst/>
          </a:prstGeom>
        </p:spPr>
        <p:txBody>
          <a:bodyPr wrap="none">
            <a:spAutoFit/>
          </a:bodyPr>
          <a:lstStyle/>
          <a:p>
            <a:pPr>
              <a:spcBef>
                <a:spcPct val="50000"/>
              </a:spcBef>
              <a:defRPr/>
            </a:pPr>
            <a:r>
              <a:rPr lang="es-ES" sz="1200" b="1" i="1" smtClean="0"/>
              <a:t>L I</a:t>
            </a:r>
            <a:endParaRPr lang="es-ES" sz="1200" b="1" i="1" dirty="0"/>
          </a:p>
        </p:txBody>
      </p:sp>
      <p:pic>
        <p:nvPicPr>
          <p:cNvPr id="43" name="Picture 2">
            <a:hlinkClick r:id="rId5" action="ppaction://hlinksldjump"/>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6179" t="68643" r="52781" b="935"/>
          <a:stretch/>
        </p:blipFill>
        <p:spPr bwMode="auto">
          <a:xfrm>
            <a:off x="3200673" y="805420"/>
            <a:ext cx="2379142" cy="2545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 name="81 Flecha derecha"/>
          <p:cNvSpPr/>
          <p:nvPr/>
        </p:nvSpPr>
        <p:spPr>
          <a:xfrm rot="1969643" flipH="1">
            <a:off x="5158793" y="2691536"/>
            <a:ext cx="264605" cy="189687"/>
          </a:xfrm>
          <a:prstGeom prst="rightArrow">
            <a:avLst>
              <a:gd name="adj1" fmla="val 50000"/>
              <a:gd name="adj2" fmla="val 726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1" name="50 Rectángulo"/>
          <p:cNvSpPr/>
          <p:nvPr/>
        </p:nvSpPr>
        <p:spPr>
          <a:xfrm>
            <a:off x="7202169" y="4153505"/>
            <a:ext cx="1440000" cy="694768"/>
          </a:xfrm>
          <a:prstGeom prst="rect">
            <a:avLst/>
          </a:pr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2" name="51 Rectángulo"/>
          <p:cNvSpPr/>
          <p:nvPr/>
        </p:nvSpPr>
        <p:spPr>
          <a:xfrm>
            <a:off x="7925421" y="2500313"/>
            <a:ext cx="720133" cy="714966"/>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4" name="53 Rectángulo"/>
          <p:cNvSpPr/>
          <p:nvPr/>
        </p:nvSpPr>
        <p:spPr>
          <a:xfrm>
            <a:off x="7197980" y="1790381"/>
            <a:ext cx="1443654" cy="714966"/>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6" name="55 Rectángulo"/>
          <p:cNvSpPr/>
          <p:nvPr/>
        </p:nvSpPr>
        <p:spPr>
          <a:xfrm>
            <a:off x="7202169" y="3412183"/>
            <a:ext cx="719867" cy="741322"/>
          </a:xfrm>
          <a:prstGeom prst="rect">
            <a:avLst/>
          </a:pr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1" name="60 Rectángulo"/>
          <p:cNvSpPr/>
          <p:nvPr/>
        </p:nvSpPr>
        <p:spPr>
          <a:xfrm>
            <a:off x="7924442" y="3416289"/>
            <a:ext cx="719867" cy="741322"/>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2" name="41 Rectángulo"/>
          <p:cNvSpPr/>
          <p:nvPr/>
        </p:nvSpPr>
        <p:spPr>
          <a:xfrm>
            <a:off x="7202435" y="2509284"/>
            <a:ext cx="719867" cy="712382"/>
          </a:xfrm>
          <a:prstGeom prst="rect">
            <a:avLst/>
          </a:pr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8" name="47 Rectángulo"/>
          <p:cNvSpPr/>
          <p:nvPr/>
        </p:nvSpPr>
        <p:spPr>
          <a:xfrm>
            <a:off x="7202435" y="4143191"/>
            <a:ext cx="719867" cy="720000"/>
          </a:xfrm>
          <a:prstGeom prst="rect">
            <a:avLst/>
          </a:pr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9" name="48 Forma libre"/>
          <p:cNvSpPr/>
          <p:nvPr/>
        </p:nvSpPr>
        <p:spPr>
          <a:xfrm flipV="1">
            <a:off x="7198242" y="4147000"/>
            <a:ext cx="1446028" cy="712381"/>
          </a:xfrm>
          <a:custGeom>
            <a:avLst/>
            <a:gdLst>
              <a:gd name="connsiteX0" fmla="*/ 0 w 1446028"/>
              <a:gd name="connsiteY0" fmla="*/ 0 h 712381"/>
              <a:gd name="connsiteX1" fmla="*/ 1446028 w 1446028"/>
              <a:gd name="connsiteY1" fmla="*/ 0 h 712381"/>
              <a:gd name="connsiteX2" fmla="*/ 1446028 w 1446028"/>
              <a:gd name="connsiteY2" fmla="*/ 701749 h 712381"/>
              <a:gd name="connsiteX3" fmla="*/ 723014 w 1446028"/>
              <a:gd name="connsiteY3" fmla="*/ 712381 h 712381"/>
              <a:gd name="connsiteX4" fmla="*/ 0 w 1446028"/>
              <a:gd name="connsiteY4" fmla="*/ 0 h 712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028" h="712381">
                <a:moveTo>
                  <a:pt x="0" y="0"/>
                </a:moveTo>
                <a:lnTo>
                  <a:pt x="1446028" y="0"/>
                </a:lnTo>
                <a:lnTo>
                  <a:pt x="1446028" y="701749"/>
                </a:lnTo>
                <a:lnTo>
                  <a:pt x="723014" y="712381"/>
                </a:lnTo>
                <a:lnTo>
                  <a:pt x="0" y="0"/>
                </a:lnTo>
                <a:close/>
              </a:path>
            </a:pathLst>
          </a:cu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 name="5 Forma libre"/>
          <p:cNvSpPr/>
          <p:nvPr/>
        </p:nvSpPr>
        <p:spPr>
          <a:xfrm rot="16200000">
            <a:off x="6314389" y="3433266"/>
            <a:ext cx="724780" cy="702687"/>
          </a:xfrm>
          <a:custGeom>
            <a:avLst/>
            <a:gdLst>
              <a:gd name="connsiteX0" fmla="*/ 3399 w 713844"/>
              <a:gd name="connsiteY0" fmla="*/ 727440 h 727440"/>
              <a:gd name="connsiteX1" fmla="*/ 713844 w 713844"/>
              <a:gd name="connsiteY1" fmla="*/ 0 h 727440"/>
              <a:gd name="connsiteX2" fmla="*/ 0 w 713844"/>
              <a:gd name="connsiteY2" fmla="*/ 3399 h 727440"/>
              <a:gd name="connsiteX3" fmla="*/ 3399 w 713844"/>
              <a:gd name="connsiteY3" fmla="*/ 727440 h 727440"/>
            </a:gdLst>
            <a:ahLst/>
            <a:cxnLst>
              <a:cxn ang="0">
                <a:pos x="connsiteX0" y="connsiteY0"/>
              </a:cxn>
              <a:cxn ang="0">
                <a:pos x="connsiteX1" y="connsiteY1"/>
              </a:cxn>
              <a:cxn ang="0">
                <a:pos x="connsiteX2" y="connsiteY2"/>
              </a:cxn>
              <a:cxn ang="0">
                <a:pos x="connsiteX3" y="connsiteY3"/>
              </a:cxn>
            </a:cxnLst>
            <a:rect l="l" t="t" r="r" b="b"/>
            <a:pathLst>
              <a:path w="713844" h="727440">
                <a:moveTo>
                  <a:pt x="3399" y="727440"/>
                </a:moveTo>
                <a:lnTo>
                  <a:pt x="713844" y="0"/>
                </a:lnTo>
                <a:lnTo>
                  <a:pt x="0" y="3399"/>
                </a:lnTo>
                <a:lnTo>
                  <a:pt x="3399" y="727440"/>
                </a:lnTo>
                <a:close/>
              </a:path>
            </a:pathLst>
          </a:custGeom>
          <a:solidFill>
            <a:srgbClr val="EE8A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PE">
              <a:ln>
                <a:solidFill>
                  <a:schemeClr val="tx1"/>
                </a:solidFill>
              </a:ln>
            </a:endParaRPr>
          </a:p>
        </p:txBody>
      </p:sp>
      <p:sp>
        <p:nvSpPr>
          <p:cNvPr id="50" name="49 Forma libre"/>
          <p:cNvSpPr/>
          <p:nvPr/>
        </p:nvSpPr>
        <p:spPr>
          <a:xfrm rot="5400000">
            <a:off x="7204778" y="2498549"/>
            <a:ext cx="713844" cy="727440"/>
          </a:xfrm>
          <a:custGeom>
            <a:avLst/>
            <a:gdLst>
              <a:gd name="connsiteX0" fmla="*/ 3399 w 713844"/>
              <a:gd name="connsiteY0" fmla="*/ 727440 h 727440"/>
              <a:gd name="connsiteX1" fmla="*/ 713844 w 713844"/>
              <a:gd name="connsiteY1" fmla="*/ 0 h 727440"/>
              <a:gd name="connsiteX2" fmla="*/ 0 w 713844"/>
              <a:gd name="connsiteY2" fmla="*/ 3399 h 727440"/>
              <a:gd name="connsiteX3" fmla="*/ 3399 w 713844"/>
              <a:gd name="connsiteY3" fmla="*/ 727440 h 727440"/>
            </a:gdLst>
            <a:ahLst/>
            <a:cxnLst>
              <a:cxn ang="0">
                <a:pos x="connsiteX0" y="connsiteY0"/>
              </a:cxn>
              <a:cxn ang="0">
                <a:pos x="connsiteX1" y="connsiteY1"/>
              </a:cxn>
              <a:cxn ang="0">
                <a:pos x="connsiteX2" y="connsiteY2"/>
              </a:cxn>
              <a:cxn ang="0">
                <a:pos x="connsiteX3" y="connsiteY3"/>
              </a:cxn>
            </a:cxnLst>
            <a:rect l="l" t="t" r="r" b="b"/>
            <a:pathLst>
              <a:path w="713844" h="727440">
                <a:moveTo>
                  <a:pt x="3399" y="727440"/>
                </a:moveTo>
                <a:lnTo>
                  <a:pt x="713844" y="0"/>
                </a:lnTo>
                <a:lnTo>
                  <a:pt x="0" y="3399"/>
                </a:lnTo>
                <a:lnTo>
                  <a:pt x="3399" y="727440"/>
                </a:lnTo>
                <a:close/>
              </a:path>
            </a:pathLst>
          </a:cu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3" name="52 Forma libre"/>
          <p:cNvSpPr/>
          <p:nvPr/>
        </p:nvSpPr>
        <p:spPr>
          <a:xfrm rot="5400000">
            <a:off x="6312311" y="4156316"/>
            <a:ext cx="732126" cy="705875"/>
          </a:xfrm>
          <a:custGeom>
            <a:avLst/>
            <a:gdLst>
              <a:gd name="connsiteX0" fmla="*/ 3399 w 713844"/>
              <a:gd name="connsiteY0" fmla="*/ 727440 h 727440"/>
              <a:gd name="connsiteX1" fmla="*/ 713844 w 713844"/>
              <a:gd name="connsiteY1" fmla="*/ 0 h 727440"/>
              <a:gd name="connsiteX2" fmla="*/ 0 w 713844"/>
              <a:gd name="connsiteY2" fmla="*/ 3399 h 727440"/>
              <a:gd name="connsiteX3" fmla="*/ 3399 w 713844"/>
              <a:gd name="connsiteY3" fmla="*/ 727440 h 727440"/>
            </a:gdLst>
            <a:ahLst/>
            <a:cxnLst>
              <a:cxn ang="0">
                <a:pos x="connsiteX0" y="connsiteY0"/>
              </a:cxn>
              <a:cxn ang="0">
                <a:pos x="connsiteX1" y="connsiteY1"/>
              </a:cxn>
              <a:cxn ang="0">
                <a:pos x="connsiteX2" y="connsiteY2"/>
              </a:cxn>
              <a:cxn ang="0">
                <a:pos x="connsiteX3" y="connsiteY3"/>
              </a:cxn>
            </a:cxnLst>
            <a:rect l="l" t="t" r="r" b="b"/>
            <a:pathLst>
              <a:path w="713844" h="727440">
                <a:moveTo>
                  <a:pt x="3399" y="727440"/>
                </a:moveTo>
                <a:lnTo>
                  <a:pt x="713844" y="0"/>
                </a:lnTo>
                <a:lnTo>
                  <a:pt x="0" y="3399"/>
                </a:lnTo>
                <a:lnTo>
                  <a:pt x="3399" y="727440"/>
                </a:lnTo>
                <a:close/>
              </a:path>
            </a:pathLst>
          </a:cu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3 Forma libre"/>
          <p:cNvSpPr/>
          <p:nvPr/>
        </p:nvSpPr>
        <p:spPr>
          <a:xfrm>
            <a:off x="5571460" y="3413051"/>
            <a:ext cx="1456661" cy="1446028"/>
          </a:xfrm>
          <a:custGeom>
            <a:avLst/>
            <a:gdLst>
              <a:gd name="connsiteX0" fmla="*/ 10633 w 1456661"/>
              <a:gd name="connsiteY0" fmla="*/ 1435396 h 1446028"/>
              <a:gd name="connsiteX1" fmla="*/ 0 w 1456661"/>
              <a:gd name="connsiteY1" fmla="*/ 0 h 1446028"/>
              <a:gd name="connsiteX2" fmla="*/ 744280 w 1456661"/>
              <a:gd name="connsiteY2" fmla="*/ 0 h 1446028"/>
              <a:gd name="connsiteX3" fmla="*/ 754912 w 1456661"/>
              <a:gd name="connsiteY3" fmla="*/ 733647 h 1446028"/>
              <a:gd name="connsiteX4" fmla="*/ 1456661 w 1456661"/>
              <a:gd name="connsiteY4" fmla="*/ 1446028 h 1446028"/>
              <a:gd name="connsiteX5" fmla="*/ 10633 w 1456661"/>
              <a:gd name="connsiteY5" fmla="*/ 1435396 h 144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6661" h="1446028">
                <a:moveTo>
                  <a:pt x="10633" y="1435396"/>
                </a:moveTo>
                <a:cubicBezTo>
                  <a:pt x="7089" y="956931"/>
                  <a:pt x="3544" y="478465"/>
                  <a:pt x="0" y="0"/>
                </a:cubicBezTo>
                <a:lnTo>
                  <a:pt x="744280" y="0"/>
                </a:lnTo>
                <a:lnTo>
                  <a:pt x="754912" y="733647"/>
                </a:lnTo>
                <a:lnTo>
                  <a:pt x="1456661" y="1446028"/>
                </a:lnTo>
                <a:lnTo>
                  <a:pt x="10633" y="1435396"/>
                </a:lnTo>
                <a:close/>
              </a:path>
            </a:pathLst>
          </a:custGeom>
          <a:solidFill>
            <a:srgbClr val="EE8A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n>
                <a:solidFill>
                  <a:schemeClr val="tx1"/>
                </a:solidFill>
              </a:ln>
            </a:endParaRPr>
          </a:p>
        </p:txBody>
      </p:sp>
      <p:sp>
        <p:nvSpPr>
          <p:cNvPr id="39" name="38 Rectángulo"/>
          <p:cNvSpPr/>
          <p:nvPr/>
        </p:nvSpPr>
        <p:spPr>
          <a:xfrm>
            <a:off x="530764" y="4143190"/>
            <a:ext cx="1440000" cy="694768"/>
          </a:xfrm>
          <a:prstGeom prst="rect">
            <a:avLst/>
          </a:pr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0" name="39 Rectángulo"/>
          <p:cNvSpPr/>
          <p:nvPr/>
        </p:nvSpPr>
        <p:spPr>
          <a:xfrm>
            <a:off x="530764" y="3401868"/>
            <a:ext cx="719867" cy="741322"/>
          </a:xfrm>
          <a:prstGeom prst="rect">
            <a:avLst/>
          </a:pr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1" name="40 Rectángulo"/>
          <p:cNvSpPr/>
          <p:nvPr/>
        </p:nvSpPr>
        <p:spPr>
          <a:xfrm>
            <a:off x="1253037" y="3405974"/>
            <a:ext cx="719867" cy="741322"/>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4" name="43 Rectángulo"/>
          <p:cNvSpPr/>
          <p:nvPr/>
        </p:nvSpPr>
        <p:spPr>
          <a:xfrm>
            <a:off x="531030" y="4132876"/>
            <a:ext cx="719867" cy="720000"/>
          </a:xfrm>
          <a:prstGeom prst="rect">
            <a:avLst/>
          </a:pr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6" name="45 Forma libre"/>
          <p:cNvSpPr/>
          <p:nvPr/>
        </p:nvSpPr>
        <p:spPr>
          <a:xfrm flipV="1">
            <a:off x="526837" y="4136685"/>
            <a:ext cx="1446028" cy="712381"/>
          </a:xfrm>
          <a:custGeom>
            <a:avLst/>
            <a:gdLst>
              <a:gd name="connsiteX0" fmla="*/ 0 w 1446028"/>
              <a:gd name="connsiteY0" fmla="*/ 0 h 712381"/>
              <a:gd name="connsiteX1" fmla="*/ 1446028 w 1446028"/>
              <a:gd name="connsiteY1" fmla="*/ 0 h 712381"/>
              <a:gd name="connsiteX2" fmla="*/ 1446028 w 1446028"/>
              <a:gd name="connsiteY2" fmla="*/ 701749 h 712381"/>
              <a:gd name="connsiteX3" fmla="*/ 723014 w 1446028"/>
              <a:gd name="connsiteY3" fmla="*/ 712381 h 712381"/>
              <a:gd name="connsiteX4" fmla="*/ 0 w 1446028"/>
              <a:gd name="connsiteY4" fmla="*/ 0 h 712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028" h="712381">
                <a:moveTo>
                  <a:pt x="0" y="0"/>
                </a:moveTo>
                <a:lnTo>
                  <a:pt x="1446028" y="0"/>
                </a:lnTo>
                <a:lnTo>
                  <a:pt x="1446028" y="701749"/>
                </a:lnTo>
                <a:lnTo>
                  <a:pt x="723014" y="712381"/>
                </a:lnTo>
                <a:lnTo>
                  <a:pt x="0" y="0"/>
                </a:lnTo>
                <a:close/>
              </a:path>
            </a:pathLst>
          </a:cu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7" name="46 Forma libre"/>
          <p:cNvSpPr/>
          <p:nvPr/>
        </p:nvSpPr>
        <p:spPr>
          <a:xfrm rot="16200000">
            <a:off x="2938665" y="3422460"/>
            <a:ext cx="724780" cy="702687"/>
          </a:xfrm>
          <a:custGeom>
            <a:avLst/>
            <a:gdLst>
              <a:gd name="connsiteX0" fmla="*/ 3399 w 713844"/>
              <a:gd name="connsiteY0" fmla="*/ 727440 h 727440"/>
              <a:gd name="connsiteX1" fmla="*/ 713844 w 713844"/>
              <a:gd name="connsiteY1" fmla="*/ 0 h 727440"/>
              <a:gd name="connsiteX2" fmla="*/ 0 w 713844"/>
              <a:gd name="connsiteY2" fmla="*/ 3399 h 727440"/>
              <a:gd name="connsiteX3" fmla="*/ 3399 w 713844"/>
              <a:gd name="connsiteY3" fmla="*/ 727440 h 727440"/>
            </a:gdLst>
            <a:ahLst/>
            <a:cxnLst>
              <a:cxn ang="0">
                <a:pos x="connsiteX0" y="connsiteY0"/>
              </a:cxn>
              <a:cxn ang="0">
                <a:pos x="connsiteX1" y="connsiteY1"/>
              </a:cxn>
              <a:cxn ang="0">
                <a:pos x="connsiteX2" y="connsiteY2"/>
              </a:cxn>
              <a:cxn ang="0">
                <a:pos x="connsiteX3" y="connsiteY3"/>
              </a:cxn>
            </a:cxnLst>
            <a:rect l="l" t="t" r="r" b="b"/>
            <a:pathLst>
              <a:path w="713844" h="727440">
                <a:moveTo>
                  <a:pt x="3399" y="727440"/>
                </a:moveTo>
                <a:lnTo>
                  <a:pt x="713844" y="0"/>
                </a:lnTo>
                <a:lnTo>
                  <a:pt x="0" y="3399"/>
                </a:lnTo>
                <a:lnTo>
                  <a:pt x="3399" y="727440"/>
                </a:lnTo>
                <a:close/>
              </a:path>
            </a:pathLst>
          </a:custGeom>
          <a:solidFill>
            <a:srgbClr val="EE8A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PE">
              <a:ln>
                <a:solidFill>
                  <a:schemeClr val="tx1"/>
                </a:solidFill>
              </a:ln>
            </a:endParaRPr>
          </a:p>
        </p:txBody>
      </p:sp>
      <p:sp>
        <p:nvSpPr>
          <p:cNvPr id="55" name="54 Forma libre"/>
          <p:cNvSpPr/>
          <p:nvPr/>
        </p:nvSpPr>
        <p:spPr>
          <a:xfrm rot="5400000">
            <a:off x="2936587" y="4145510"/>
            <a:ext cx="732126" cy="705875"/>
          </a:xfrm>
          <a:custGeom>
            <a:avLst/>
            <a:gdLst>
              <a:gd name="connsiteX0" fmla="*/ 3399 w 713844"/>
              <a:gd name="connsiteY0" fmla="*/ 727440 h 727440"/>
              <a:gd name="connsiteX1" fmla="*/ 713844 w 713844"/>
              <a:gd name="connsiteY1" fmla="*/ 0 h 727440"/>
              <a:gd name="connsiteX2" fmla="*/ 0 w 713844"/>
              <a:gd name="connsiteY2" fmla="*/ 3399 h 727440"/>
              <a:gd name="connsiteX3" fmla="*/ 3399 w 713844"/>
              <a:gd name="connsiteY3" fmla="*/ 727440 h 727440"/>
            </a:gdLst>
            <a:ahLst/>
            <a:cxnLst>
              <a:cxn ang="0">
                <a:pos x="connsiteX0" y="connsiteY0"/>
              </a:cxn>
              <a:cxn ang="0">
                <a:pos x="connsiteX1" y="connsiteY1"/>
              </a:cxn>
              <a:cxn ang="0">
                <a:pos x="connsiteX2" y="connsiteY2"/>
              </a:cxn>
              <a:cxn ang="0">
                <a:pos x="connsiteX3" y="connsiteY3"/>
              </a:cxn>
            </a:cxnLst>
            <a:rect l="l" t="t" r="r" b="b"/>
            <a:pathLst>
              <a:path w="713844" h="727440">
                <a:moveTo>
                  <a:pt x="3399" y="727440"/>
                </a:moveTo>
                <a:lnTo>
                  <a:pt x="713844" y="0"/>
                </a:lnTo>
                <a:lnTo>
                  <a:pt x="0" y="3399"/>
                </a:lnTo>
                <a:lnTo>
                  <a:pt x="3399" y="727440"/>
                </a:lnTo>
                <a:close/>
              </a:path>
            </a:pathLst>
          </a:cu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7" name="56 Forma libre"/>
          <p:cNvSpPr/>
          <p:nvPr/>
        </p:nvSpPr>
        <p:spPr>
          <a:xfrm>
            <a:off x="2195736" y="3402245"/>
            <a:ext cx="1456661" cy="1446028"/>
          </a:xfrm>
          <a:custGeom>
            <a:avLst/>
            <a:gdLst>
              <a:gd name="connsiteX0" fmla="*/ 10633 w 1456661"/>
              <a:gd name="connsiteY0" fmla="*/ 1435396 h 1446028"/>
              <a:gd name="connsiteX1" fmla="*/ 0 w 1456661"/>
              <a:gd name="connsiteY1" fmla="*/ 0 h 1446028"/>
              <a:gd name="connsiteX2" fmla="*/ 744280 w 1456661"/>
              <a:gd name="connsiteY2" fmla="*/ 0 h 1446028"/>
              <a:gd name="connsiteX3" fmla="*/ 754912 w 1456661"/>
              <a:gd name="connsiteY3" fmla="*/ 733647 h 1446028"/>
              <a:gd name="connsiteX4" fmla="*/ 1456661 w 1456661"/>
              <a:gd name="connsiteY4" fmla="*/ 1446028 h 1446028"/>
              <a:gd name="connsiteX5" fmla="*/ 10633 w 1456661"/>
              <a:gd name="connsiteY5" fmla="*/ 1435396 h 144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6661" h="1446028">
                <a:moveTo>
                  <a:pt x="10633" y="1435396"/>
                </a:moveTo>
                <a:cubicBezTo>
                  <a:pt x="7089" y="956931"/>
                  <a:pt x="3544" y="478465"/>
                  <a:pt x="0" y="0"/>
                </a:cubicBezTo>
                <a:lnTo>
                  <a:pt x="744280" y="0"/>
                </a:lnTo>
                <a:lnTo>
                  <a:pt x="754912" y="733647"/>
                </a:lnTo>
                <a:lnTo>
                  <a:pt x="1456661" y="1446028"/>
                </a:lnTo>
                <a:lnTo>
                  <a:pt x="10633" y="1435396"/>
                </a:lnTo>
                <a:close/>
              </a:path>
            </a:pathLst>
          </a:custGeom>
          <a:solidFill>
            <a:srgbClr val="EE8A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n>
                <a:solidFill>
                  <a:schemeClr val="tx1"/>
                </a:solidFill>
              </a:ln>
            </a:endParaRPr>
          </a:p>
        </p:txBody>
      </p:sp>
      <p:sp>
        <p:nvSpPr>
          <p:cNvPr id="58" name="57 Rectángulo"/>
          <p:cNvSpPr/>
          <p:nvPr/>
        </p:nvSpPr>
        <p:spPr>
          <a:xfrm>
            <a:off x="1253037" y="5762625"/>
            <a:ext cx="720133" cy="714966"/>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9" name="58 Rectángulo"/>
          <p:cNvSpPr/>
          <p:nvPr/>
        </p:nvSpPr>
        <p:spPr>
          <a:xfrm>
            <a:off x="520996" y="5052693"/>
            <a:ext cx="1452174" cy="714966"/>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0" name="59 Rectángulo"/>
          <p:cNvSpPr/>
          <p:nvPr/>
        </p:nvSpPr>
        <p:spPr>
          <a:xfrm>
            <a:off x="530051" y="5771596"/>
            <a:ext cx="719867" cy="712382"/>
          </a:xfrm>
          <a:prstGeom prst="rect">
            <a:avLst/>
          </a:pr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2" name="61 Forma libre"/>
          <p:cNvSpPr/>
          <p:nvPr/>
        </p:nvSpPr>
        <p:spPr>
          <a:xfrm rot="5400000">
            <a:off x="532394" y="5760861"/>
            <a:ext cx="713844" cy="727440"/>
          </a:xfrm>
          <a:custGeom>
            <a:avLst/>
            <a:gdLst>
              <a:gd name="connsiteX0" fmla="*/ 3399 w 713844"/>
              <a:gd name="connsiteY0" fmla="*/ 727440 h 727440"/>
              <a:gd name="connsiteX1" fmla="*/ 713844 w 713844"/>
              <a:gd name="connsiteY1" fmla="*/ 0 h 727440"/>
              <a:gd name="connsiteX2" fmla="*/ 0 w 713844"/>
              <a:gd name="connsiteY2" fmla="*/ 3399 h 727440"/>
              <a:gd name="connsiteX3" fmla="*/ 3399 w 713844"/>
              <a:gd name="connsiteY3" fmla="*/ 727440 h 727440"/>
            </a:gdLst>
            <a:ahLst/>
            <a:cxnLst>
              <a:cxn ang="0">
                <a:pos x="connsiteX0" y="connsiteY0"/>
              </a:cxn>
              <a:cxn ang="0">
                <a:pos x="connsiteX1" y="connsiteY1"/>
              </a:cxn>
              <a:cxn ang="0">
                <a:pos x="connsiteX2" y="connsiteY2"/>
              </a:cxn>
              <a:cxn ang="0">
                <a:pos x="connsiteX3" y="connsiteY3"/>
              </a:cxn>
            </a:cxnLst>
            <a:rect l="l" t="t" r="r" b="b"/>
            <a:pathLst>
              <a:path w="713844" h="727440">
                <a:moveTo>
                  <a:pt x="3399" y="727440"/>
                </a:moveTo>
                <a:lnTo>
                  <a:pt x="713844" y="0"/>
                </a:lnTo>
                <a:lnTo>
                  <a:pt x="0" y="3399"/>
                </a:lnTo>
                <a:lnTo>
                  <a:pt x="3399" y="727440"/>
                </a:lnTo>
                <a:close/>
              </a:path>
            </a:pathLst>
          </a:cu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41610952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3"/>
          <p:cNvGrpSpPr>
            <a:grpSpLocks noChangeAspect="1"/>
          </p:cNvGrpSpPr>
          <p:nvPr/>
        </p:nvGrpSpPr>
        <p:grpSpPr bwMode="auto">
          <a:xfrm>
            <a:off x="0" y="0"/>
            <a:ext cx="9144000" cy="3571875"/>
            <a:chOff x="0" y="0"/>
            <a:chExt cx="5760" cy="2250"/>
          </a:xfrm>
        </p:grpSpPr>
        <p:sp>
          <p:nvSpPr>
            <p:cNvPr id="12" name="AutoShape 62"/>
            <p:cNvSpPr>
              <a:spLocks noChangeAspect="1" noChangeArrowheads="1" noTextEdit="1"/>
            </p:cNvSpPr>
            <p:nvPr/>
          </p:nvSpPr>
          <p:spPr bwMode="auto">
            <a:xfrm>
              <a:off x="0" y="0"/>
              <a:ext cx="5760" cy="2250"/>
            </a:xfrm>
            <a:prstGeom prst="rect">
              <a:avLst/>
            </a:prstGeom>
            <a:noFill/>
            <a:ln w="9525">
              <a:noFill/>
              <a:miter lim="800000"/>
              <a:headEnd/>
              <a:tailEnd/>
            </a:ln>
          </p:spPr>
          <p:txBody>
            <a:bodyPr/>
            <a:lstStyle/>
            <a:p>
              <a:endParaRPr lang="es-ES"/>
            </a:p>
          </p:txBody>
        </p:sp>
        <p:sp>
          <p:nvSpPr>
            <p:cNvPr id="13" name="Freeform 64"/>
            <p:cNvSpPr>
              <a:spLocks/>
            </p:cNvSpPr>
            <p:nvPr/>
          </p:nvSpPr>
          <p:spPr bwMode="auto">
            <a:xfrm>
              <a:off x="9" y="9"/>
              <a:ext cx="5740" cy="1955"/>
            </a:xfrm>
            <a:custGeom>
              <a:avLst/>
              <a:gdLst/>
              <a:ahLst/>
              <a:cxnLst>
                <a:cxn ang="0">
                  <a:pos x="0" y="0"/>
                </a:cxn>
                <a:cxn ang="0">
                  <a:pos x="1214" y="0"/>
                </a:cxn>
                <a:cxn ang="0">
                  <a:pos x="1214" y="52"/>
                </a:cxn>
                <a:cxn ang="0">
                  <a:pos x="384" y="216"/>
                </a:cxn>
                <a:cxn ang="0">
                  <a:pos x="0" y="452"/>
                </a:cxn>
                <a:cxn ang="0">
                  <a:pos x="0" y="0"/>
                </a:cxn>
              </a:cxnLst>
              <a:rect l="0" t="0" r="r" b="b"/>
              <a:pathLst>
                <a:path w="1214" h="452">
                  <a:moveTo>
                    <a:pt x="0" y="0"/>
                  </a:moveTo>
                  <a:lnTo>
                    <a:pt x="1214" y="0"/>
                  </a:lnTo>
                  <a:lnTo>
                    <a:pt x="1214" y="52"/>
                  </a:lnTo>
                  <a:lnTo>
                    <a:pt x="384" y="216"/>
                  </a:lnTo>
                  <a:lnTo>
                    <a:pt x="0" y="452"/>
                  </a:lnTo>
                  <a:lnTo>
                    <a:pt x="0" y="0"/>
                  </a:lnTo>
                  <a:close/>
                </a:path>
              </a:pathLst>
            </a:custGeom>
            <a:solidFill>
              <a:schemeClr val="bg1">
                <a:lumMod val="95000"/>
              </a:schemeClr>
            </a:solidFill>
            <a:ln w="9525">
              <a:noFill/>
              <a:round/>
              <a:headEnd/>
              <a:tailEnd/>
            </a:ln>
          </p:spPr>
          <p:txBody>
            <a:bodyPr/>
            <a:lstStyle/>
            <a:p>
              <a:pPr>
                <a:defRPr/>
              </a:pPr>
              <a:endParaRPr lang="es-ES"/>
            </a:p>
          </p:txBody>
        </p:sp>
        <p:sp>
          <p:nvSpPr>
            <p:cNvPr id="14" name="Freeform 65"/>
            <p:cNvSpPr>
              <a:spLocks/>
            </p:cNvSpPr>
            <p:nvPr/>
          </p:nvSpPr>
          <p:spPr bwMode="auto">
            <a:xfrm>
              <a:off x="9" y="9"/>
              <a:ext cx="5740" cy="2228"/>
            </a:xfrm>
            <a:custGeom>
              <a:avLst/>
              <a:gdLst/>
              <a:ahLst/>
              <a:cxnLst>
                <a:cxn ang="0">
                  <a:pos x="0" y="0"/>
                </a:cxn>
                <a:cxn ang="0">
                  <a:pos x="1214" y="0"/>
                </a:cxn>
                <a:cxn ang="0">
                  <a:pos x="1214" y="46"/>
                </a:cxn>
                <a:cxn ang="0">
                  <a:pos x="372" y="171"/>
                </a:cxn>
                <a:cxn ang="0">
                  <a:pos x="0" y="515"/>
                </a:cxn>
                <a:cxn ang="0">
                  <a:pos x="0" y="0"/>
                </a:cxn>
              </a:cxnLst>
              <a:rect l="0" t="0" r="r" b="b"/>
              <a:pathLst>
                <a:path w="1214" h="515">
                  <a:moveTo>
                    <a:pt x="0" y="0"/>
                  </a:moveTo>
                  <a:lnTo>
                    <a:pt x="1214" y="0"/>
                  </a:lnTo>
                  <a:lnTo>
                    <a:pt x="1214" y="46"/>
                  </a:lnTo>
                  <a:lnTo>
                    <a:pt x="372" y="171"/>
                  </a:lnTo>
                  <a:lnTo>
                    <a:pt x="0" y="515"/>
                  </a:lnTo>
                  <a:lnTo>
                    <a:pt x="0" y="0"/>
                  </a:lnTo>
                  <a:close/>
                </a:path>
              </a:pathLst>
            </a:custGeom>
            <a:solidFill>
              <a:schemeClr val="bg1">
                <a:lumMod val="85000"/>
              </a:schemeClr>
            </a:solidFill>
            <a:ln w="9525">
              <a:noFill/>
              <a:round/>
              <a:headEnd/>
              <a:tailEnd/>
            </a:ln>
          </p:spPr>
          <p:txBody>
            <a:bodyPr/>
            <a:lstStyle/>
            <a:p>
              <a:pPr>
                <a:defRPr/>
              </a:pPr>
              <a:endParaRPr lang="es-ES"/>
            </a:p>
          </p:txBody>
        </p:sp>
        <p:sp>
          <p:nvSpPr>
            <p:cNvPr id="15" name="Freeform 66"/>
            <p:cNvSpPr>
              <a:spLocks/>
            </p:cNvSpPr>
            <p:nvPr/>
          </p:nvSpPr>
          <p:spPr bwMode="auto">
            <a:xfrm>
              <a:off x="9" y="9"/>
              <a:ext cx="5740" cy="2228"/>
            </a:xfrm>
            <a:custGeom>
              <a:avLst/>
              <a:gdLst>
                <a:gd name="T0" fmla="*/ 0 w 1214"/>
                <a:gd name="T1" fmla="*/ 0 h 515"/>
                <a:gd name="T2" fmla="*/ 27140 w 1214"/>
                <a:gd name="T3" fmla="*/ 0 h 515"/>
                <a:gd name="T4" fmla="*/ 27140 w 1214"/>
                <a:gd name="T5" fmla="*/ 861 h 515"/>
                <a:gd name="T6" fmla="*/ 8317 w 1214"/>
                <a:gd name="T7" fmla="*/ 3201 h 515"/>
                <a:gd name="T8" fmla="*/ 0 w 1214"/>
                <a:gd name="T9" fmla="*/ 9639 h 515"/>
                <a:gd name="T10" fmla="*/ 0 w 1214"/>
                <a:gd name="T11" fmla="*/ 0 h 515"/>
                <a:gd name="T12" fmla="*/ 0 60000 65536"/>
                <a:gd name="T13" fmla="*/ 0 60000 65536"/>
                <a:gd name="T14" fmla="*/ 0 60000 65536"/>
                <a:gd name="T15" fmla="*/ 0 60000 65536"/>
                <a:gd name="T16" fmla="*/ 0 60000 65536"/>
                <a:gd name="T17" fmla="*/ 0 60000 65536"/>
                <a:gd name="T18" fmla="*/ 0 w 1214"/>
                <a:gd name="T19" fmla="*/ 0 h 515"/>
                <a:gd name="T20" fmla="*/ 1214 w 1214"/>
                <a:gd name="T21" fmla="*/ 515 h 515"/>
              </a:gdLst>
              <a:ahLst/>
              <a:cxnLst>
                <a:cxn ang="T12">
                  <a:pos x="T0" y="T1"/>
                </a:cxn>
                <a:cxn ang="T13">
                  <a:pos x="T2" y="T3"/>
                </a:cxn>
                <a:cxn ang="T14">
                  <a:pos x="T4" y="T5"/>
                </a:cxn>
                <a:cxn ang="T15">
                  <a:pos x="T6" y="T7"/>
                </a:cxn>
                <a:cxn ang="T16">
                  <a:pos x="T8" y="T9"/>
                </a:cxn>
                <a:cxn ang="T17">
                  <a:pos x="T10" y="T11"/>
                </a:cxn>
              </a:cxnLst>
              <a:rect l="T18" t="T19" r="T20" b="T21"/>
              <a:pathLst>
                <a:path w="1214" h="515">
                  <a:moveTo>
                    <a:pt x="0" y="0"/>
                  </a:moveTo>
                  <a:lnTo>
                    <a:pt x="1214" y="0"/>
                  </a:lnTo>
                  <a:lnTo>
                    <a:pt x="1214" y="46"/>
                  </a:lnTo>
                  <a:lnTo>
                    <a:pt x="372" y="171"/>
                  </a:lnTo>
                  <a:lnTo>
                    <a:pt x="0" y="515"/>
                  </a:lnTo>
                  <a:lnTo>
                    <a:pt x="0" y="0"/>
                  </a:lnTo>
                  <a:close/>
                </a:path>
              </a:pathLst>
            </a:custGeom>
            <a:noFill/>
            <a:ln w="0">
              <a:solidFill>
                <a:srgbClr val="FFFFFF"/>
              </a:solidFill>
              <a:round/>
              <a:headEnd/>
              <a:tailEnd/>
            </a:ln>
          </p:spPr>
          <p:txBody>
            <a:bodyPr/>
            <a:lstStyle/>
            <a:p>
              <a:endParaRPr lang="es-PE"/>
            </a:p>
          </p:txBody>
        </p:sp>
        <p:sp>
          <p:nvSpPr>
            <p:cNvPr id="16" name="Freeform 67"/>
            <p:cNvSpPr>
              <a:spLocks/>
            </p:cNvSpPr>
            <p:nvPr/>
          </p:nvSpPr>
          <p:spPr bwMode="auto">
            <a:xfrm>
              <a:off x="903" y="61"/>
              <a:ext cx="4846" cy="696"/>
            </a:xfrm>
            <a:custGeom>
              <a:avLst/>
              <a:gdLst/>
              <a:ahLst/>
              <a:cxnLst>
                <a:cxn ang="0">
                  <a:pos x="0" y="161"/>
                </a:cxn>
                <a:cxn ang="0">
                  <a:pos x="161" y="1"/>
                </a:cxn>
                <a:cxn ang="0">
                  <a:pos x="1025" y="0"/>
                </a:cxn>
                <a:cxn ang="0">
                  <a:pos x="1025" y="15"/>
                </a:cxn>
                <a:cxn ang="0">
                  <a:pos x="261" y="67"/>
                </a:cxn>
                <a:cxn ang="0">
                  <a:pos x="161" y="140"/>
                </a:cxn>
                <a:cxn ang="0">
                  <a:pos x="0" y="161"/>
                </a:cxn>
              </a:cxnLst>
              <a:rect l="0" t="0" r="r" b="b"/>
              <a:pathLst>
                <a:path w="1025" h="161">
                  <a:moveTo>
                    <a:pt x="0" y="161"/>
                  </a:moveTo>
                  <a:lnTo>
                    <a:pt x="161" y="1"/>
                  </a:lnTo>
                  <a:lnTo>
                    <a:pt x="1025" y="0"/>
                  </a:lnTo>
                  <a:lnTo>
                    <a:pt x="1025" y="15"/>
                  </a:lnTo>
                  <a:lnTo>
                    <a:pt x="261" y="67"/>
                  </a:lnTo>
                  <a:lnTo>
                    <a:pt x="161" y="140"/>
                  </a:lnTo>
                  <a:lnTo>
                    <a:pt x="0" y="161"/>
                  </a:lnTo>
                  <a:close/>
                </a:path>
              </a:pathLst>
            </a:custGeom>
            <a:solidFill>
              <a:schemeClr val="bg1">
                <a:lumMod val="75000"/>
              </a:schemeClr>
            </a:solidFill>
            <a:ln w="9525">
              <a:noFill/>
              <a:round/>
              <a:headEnd/>
              <a:tailEnd/>
            </a:ln>
          </p:spPr>
          <p:txBody>
            <a:bodyPr/>
            <a:lstStyle/>
            <a:p>
              <a:pPr>
                <a:defRPr/>
              </a:pPr>
              <a:endParaRPr lang="es-ES"/>
            </a:p>
          </p:txBody>
        </p:sp>
        <p:sp>
          <p:nvSpPr>
            <p:cNvPr id="17" name="Freeform 68"/>
            <p:cNvSpPr>
              <a:spLocks/>
            </p:cNvSpPr>
            <p:nvPr/>
          </p:nvSpPr>
          <p:spPr bwMode="auto">
            <a:xfrm>
              <a:off x="9" y="61"/>
              <a:ext cx="5740" cy="1514"/>
            </a:xfrm>
            <a:custGeom>
              <a:avLst/>
              <a:gdLst>
                <a:gd name="T0" fmla="*/ 27140 w 1214"/>
                <a:gd name="T1" fmla="*/ 0 h 350"/>
                <a:gd name="T2" fmla="*/ 7825 w 1214"/>
                <a:gd name="T3" fmla="*/ 0 h 350"/>
                <a:gd name="T4" fmla="*/ 0 w 1214"/>
                <a:gd name="T5" fmla="*/ 6549 h 350"/>
                <a:gd name="T6" fmla="*/ 0 60000 65536"/>
                <a:gd name="T7" fmla="*/ 0 60000 65536"/>
                <a:gd name="T8" fmla="*/ 0 60000 65536"/>
                <a:gd name="T9" fmla="*/ 0 w 1214"/>
                <a:gd name="T10" fmla="*/ 0 h 350"/>
                <a:gd name="T11" fmla="*/ 1214 w 1214"/>
                <a:gd name="T12" fmla="*/ 350 h 350"/>
              </a:gdLst>
              <a:ahLst/>
              <a:cxnLst>
                <a:cxn ang="T6">
                  <a:pos x="T0" y="T1"/>
                </a:cxn>
                <a:cxn ang="T7">
                  <a:pos x="T2" y="T3"/>
                </a:cxn>
                <a:cxn ang="T8">
                  <a:pos x="T4" y="T5"/>
                </a:cxn>
              </a:cxnLst>
              <a:rect l="T9" t="T10" r="T11" b="T12"/>
              <a:pathLst>
                <a:path w="1214" h="350">
                  <a:moveTo>
                    <a:pt x="1214" y="0"/>
                  </a:moveTo>
                  <a:lnTo>
                    <a:pt x="350" y="0"/>
                  </a:lnTo>
                  <a:lnTo>
                    <a:pt x="0" y="350"/>
                  </a:lnTo>
                </a:path>
              </a:pathLst>
            </a:custGeom>
            <a:noFill/>
            <a:ln w="0">
              <a:solidFill>
                <a:srgbClr val="FFFFFF"/>
              </a:solidFill>
              <a:round/>
              <a:headEnd/>
              <a:tailEnd/>
            </a:ln>
          </p:spPr>
          <p:txBody>
            <a:bodyPr/>
            <a:lstStyle/>
            <a:p>
              <a:endParaRPr lang="es-PE"/>
            </a:p>
          </p:txBody>
        </p:sp>
        <p:sp>
          <p:nvSpPr>
            <p:cNvPr id="18" name="Freeform 69"/>
            <p:cNvSpPr>
              <a:spLocks/>
            </p:cNvSpPr>
            <p:nvPr/>
          </p:nvSpPr>
          <p:spPr bwMode="auto">
            <a:xfrm>
              <a:off x="9" y="125"/>
              <a:ext cx="5740" cy="1627"/>
            </a:xfrm>
            <a:custGeom>
              <a:avLst/>
              <a:gdLst>
                <a:gd name="T0" fmla="*/ 0 w 1214"/>
                <a:gd name="T1" fmla="*/ 7040 h 376"/>
                <a:gd name="T2" fmla="*/ 10014 w 1214"/>
                <a:gd name="T3" fmla="*/ 991 h 376"/>
                <a:gd name="T4" fmla="*/ 27140 w 1214"/>
                <a:gd name="T5" fmla="*/ 0 h 376"/>
                <a:gd name="T6" fmla="*/ 0 60000 65536"/>
                <a:gd name="T7" fmla="*/ 0 60000 65536"/>
                <a:gd name="T8" fmla="*/ 0 60000 65536"/>
                <a:gd name="T9" fmla="*/ 0 w 1214"/>
                <a:gd name="T10" fmla="*/ 0 h 376"/>
                <a:gd name="T11" fmla="*/ 1214 w 1214"/>
                <a:gd name="T12" fmla="*/ 376 h 376"/>
              </a:gdLst>
              <a:ahLst/>
              <a:cxnLst>
                <a:cxn ang="T6">
                  <a:pos x="T0" y="T1"/>
                </a:cxn>
                <a:cxn ang="T7">
                  <a:pos x="T2" y="T3"/>
                </a:cxn>
                <a:cxn ang="T8">
                  <a:pos x="T4" y="T5"/>
                </a:cxn>
              </a:cxnLst>
              <a:rect l="T9" t="T10" r="T11" b="T12"/>
              <a:pathLst>
                <a:path w="1214" h="376">
                  <a:moveTo>
                    <a:pt x="0" y="376"/>
                  </a:moveTo>
                  <a:lnTo>
                    <a:pt x="448" y="53"/>
                  </a:lnTo>
                  <a:lnTo>
                    <a:pt x="1214" y="0"/>
                  </a:lnTo>
                </a:path>
              </a:pathLst>
            </a:custGeom>
            <a:noFill/>
            <a:ln w="0">
              <a:solidFill>
                <a:srgbClr val="FFFFFF"/>
              </a:solidFill>
              <a:round/>
              <a:headEnd/>
              <a:tailEnd/>
            </a:ln>
          </p:spPr>
          <p:txBody>
            <a:bodyPr/>
            <a:lstStyle/>
            <a:p>
              <a:endParaRPr lang="es-PE"/>
            </a:p>
          </p:txBody>
        </p:sp>
        <p:sp>
          <p:nvSpPr>
            <p:cNvPr id="19" name="Freeform 70"/>
            <p:cNvSpPr>
              <a:spLocks/>
            </p:cNvSpPr>
            <p:nvPr/>
          </p:nvSpPr>
          <p:spPr bwMode="auto">
            <a:xfrm>
              <a:off x="9" y="177"/>
              <a:ext cx="5740" cy="1787"/>
            </a:xfrm>
            <a:custGeom>
              <a:avLst/>
              <a:gdLst>
                <a:gd name="T0" fmla="*/ 0 w 1214"/>
                <a:gd name="T1" fmla="*/ 7732 h 413"/>
                <a:gd name="T2" fmla="*/ 2435 w 1214"/>
                <a:gd name="T3" fmla="*/ 2713 h 413"/>
                <a:gd name="T4" fmla="*/ 27140 w 1214"/>
                <a:gd name="T5" fmla="*/ 0 h 413"/>
                <a:gd name="T6" fmla="*/ 0 60000 65536"/>
                <a:gd name="T7" fmla="*/ 0 60000 65536"/>
                <a:gd name="T8" fmla="*/ 0 60000 65536"/>
                <a:gd name="T9" fmla="*/ 0 w 1214"/>
                <a:gd name="T10" fmla="*/ 0 h 413"/>
                <a:gd name="T11" fmla="*/ 1214 w 1214"/>
                <a:gd name="T12" fmla="*/ 413 h 413"/>
              </a:gdLst>
              <a:ahLst/>
              <a:cxnLst>
                <a:cxn ang="T6">
                  <a:pos x="T0" y="T1"/>
                </a:cxn>
                <a:cxn ang="T7">
                  <a:pos x="T2" y="T3"/>
                </a:cxn>
                <a:cxn ang="T8">
                  <a:pos x="T4" y="T5"/>
                </a:cxn>
              </a:cxnLst>
              <a:rect l="T9" t="T10" r="T11" b="T12"/>
              <a:pathLst>
                <a:path w="1214" h="413">
                  <a:moveTo>
                    <a:pt x="0" y="413"/>
                  </a:moveTo>
                  <a:lnTo>
                    <a:pt x="109" y="145"/>
                  </a:lnTo>
                  <a:lnTo>
                    <a:pt x="1214" y="0"/>
                  </a:lnTo>
                </a:path>
              </a:pathLst>
            </a:custGeom>
            <a:noFill/>
            <a:ln w="0">
              <a:solidFill>
                <a:srgbClr val="FFFFFF"/>
              </a:solidFill>
              <a:round/>
              <a:headEnd/>
              <a:tailEnd/>
            </a:ln>
          </p:spPr>
          <p:txBody>
            <a:bodyPr/>
            <a:lstStyle/>
            <a:p>
              <a:endParaRPr lang="es-PE"/>
            </a:p>
          </p:txBody>
        </p:sp>
      </p:grpSp>
      <p:grpSp>
        <p:nvGrpSpPr>
          <p:cNvPr id="3" name="10 Grupo"/>
          <p:cNvGrpSpPr>
            <a:grpSpLocks/>
          </p:cNvGrpSpPr>
          <p:nvPr/>
        </p:nvGrpSpPr>
        <p:grpSpPr bwMode="auto">
          <a:xfrm>
            <a:off x="179388" y="119063"/>
            <a:ext cx="8713787" cy="828675"/>
            <a:chOff x="179512" y="118855"/>
            <a:chExt cx="8712968" cy="828772"/>
          </a:xfrm>
          <a:noFill/>
        </p:grpSpPr>
        <p:graphicFrame>
          <p:nvGraphicFramePr>
            <p:cNvPr id="21" name="11 Objeto"/>
            <p:cNvGraphicFramePr>
              <a:graphicFrameLocks noChangeAspect="1"/>
            </p:cNvGraphicFramePr>
            <p:nvPr/>
          </p:nvGraphicFramePr>
          <p:xfrm>
            <a:off x="179512" y="118855"/>
            <a:ext cx="720080" cy="828772"/>
          </p:xfrm>
          <a:graphic>
            <a:graphicData uri="http://schemas.openxmlformats.org/presentationml/2006/ole">
              <mc:AlternateContent xmlns:mc="http://schemas.openxmlformats.org/markup-compatibility/2006">
                <mc:Choice xmlns:v="urn:schemas-microsoft-com:vml" Requires="v">
                  <p:oleObj spid="_x0000_s131106" r:id="rId3" imgW="2663848" imgH="3592373" progId="">
                    <p:embed/>
                  </p:oleObj>
                </mc:Choice>
                <mc:Fallback>
                  <p:oleObj r:id="rId3" imgW="2663848" imgH="3592373" progId="">
                    <p:embed/>
                    <p:pic>
                      <p:nvPicPr>
                        <p:cNvPr id="0"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8855"/>
                          <a:ext cx="720080" cy="828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21 Rectángulo"/>
            <p:cNvSpPr/>
            <p:nvPr/>
          </p:nvSpPr>
          <p:spPr>
            <a:xfrm>
              <a:off x="900169" y="279211"/>
              <a:ext cx="3041364" cy="339765"/>
            </a:xfrm>
            <a:prstGeom prst="rect">
              <a:avLst/>
            </a:prstGeom>
            <a:grpFill/>
          </p:spPr>
          <p:txBody>
            <a:bodyPr>
              <a:spAutoFit/>
            </a:bodyPr>
            <a:lstStyle/>
            <a:p>
              <a:pPr algn="l">
                <a:spcBef>
                  <a:spcPct val="50000"/>
                </a:spcBef>
                <a:defRPr/>
              </a:pPr>
              <a:r>
                <a:rPr lang="es-ES_tradnl" sz="1600" b="1" i="1" dirty="0">
                  <a:latin typeface="+mj-lt"/>
                </a:rPr>
                <a:t>DIBUJO EN INGENIERIA I</a:t>
              </a:r>
            </a:p>
          </p:txBody>
        </p:sp>
        <p:sp>
          <p:nvSpPr>
            <p:cNvPr id="23" name="22 Rectángulo"/>
            <p:cNvSpPr/>
            <p:nvPr/>
          </p:nvSpPr>
          <p:spPr>
            <a:xfrm>
              <a:off x="7884513" y="279211"/>
              <a:ext cx="1007967" cy="277031"/>
            </a:xfrm>
            <a:prstGeom prst="rect">
              <a:avLst/>
            </a:prstGeom>
            <a:grpFill/>
          </p:spPr>
          <p:txBody>
            <a:bodyPr>
              <a:spAutoFit/>
            </a:bodyPr>
            <a:lstStyle/>
            <a:p>
              <a:pPr algn="l">
                <a:spcBef>
                  <a:spcPct val="50000"/>
                </a:spcBef>
                <a:defRPr/>
              </a:pPr>
              <a:r>
                <a:rPr lang="es-ES" sz="1200" b="1" i="1" dirty="0"/>
                <a:t>CLASE  </a:t>
              </a:r>
              <a:r>
                <a:rPr lang="es-ES" sz="1200" b="1" i="1" dirty="0" smtClean="0"/>
                <a:t>6</a:t>
              </a:r>
              <a:endParaRPr lang="es-ES_tradnl" sz="1200" b="1" i="1" dirty="0">
                <a:latin typeface="+mj-lt"/>
              </a:endParaRPr>
            </a:p>
          </p:txBody>
        </p:sp>
      </p:grpSp>
      <p:sp>
        <p:nvSpPr>
          <p:cNvPr id="26" name="25 Rectángulo"/>
          <p:cNvSpPr/>
          <p:nvPr/>
        </p:nvSpPr>
        <p:spPr>
          <a:xfrm>
            <a:off x="7143768" y="476672"/>
            <a:ext cx="1467068" cy="276999"/>
          </a:xfrm>
          <a:prstGeom prst="rect">
            <a:avLst/>
          </a:prstGeom>
        </p:spPr>
        <p:txBody>
          <a:bodyPr wrap="none">
            <a:spAutoFit/>
          </a:bodyPr>
          <a:lstStyle/>
          <a:p>
            <a:pPr>
              <a:spcBef>
                <a:spcPct val="50000"/>
              </a:spcBef>
              <a:defRPr/>
            </a:pPr>
            <a:r>
              <a:rPr lang="es-ES_tradnl" sz="1200" b="1" i="1" dirty="0" smtClean="0"/>
              <a:t>PROYECCIONES</a:t>
            </a:r>
            <a:r>
              <a:rPr lang="es-ES" sz="1200" b="1" i="1" dirty="0" smtClean="0"/>
              <a:t>.</a:t>
            </a:r>
            <a:endParaRPr lang="es-ES" sz="1200" b="1" i="1" dirty="0"/>
          </a:p>
        </p:txBody>
      </p:sp>
      <p:sp>
        <p:nvSpPr>
          <p:cNvPr id="76" name="75 Rectángulo"/>
          <p:cNvSpPr/>
          <p:nvPr/>
        </p:nvSpPr>
        <p:spPr>
          <a:xfrm>
            <a:off x="8677230" y="4686950"/>
            <a:ext cx="279244" cy="276999"/>
          </a:xfrm>
          <a:prstGeom prst="rect">
            <a:avLst/>
          </a:prstGeom>
        </p:spPr>
        <p:txBody>
          <a:bodyPr wrap="none">
            <a:spAutoFit/>
          </a:bodyPr>
          <a:lstStyle/>
          <a:p>
            <a:pPr>
              <a:spcBef>
                <a:spcPct val="50000"/>
              </a:spcBef>
              <a:defRPr/>
            </a:pPr>
            <a:r>
              <a:rPr lang="es-ES" sz="1200" b="1" i="1" smtClean="0"/>
              <a:t>F</a:t>
            </a:r>
            <a:endParaRPr lang="es-ES" sz="1200" b="1" i="1" dirty="0"/>
          </a:p>
        </p:txBody>
      </p:sp>
      <p:sp>
        <p:nvSpPr>
          <p:cNvPr id="77" name="76 Rectángulo"/>
          <p:cNvSpPr/>
          <p:nvPr/>
        </p:nvSpPr>
        <p:spPr>
          <a:xfrm>
            <a:off x="8677230" y="3056693"/>
            <a:ext cx="287258" cy="276999"/>
          </a:xfrm>
          <a:prstGeom prst="rect">
            <a:avLst/>
          </a:prstGeom>
        </p:spPr>
        <p:txBody>
          <a:bodyPr wrap="none">
            <a:spAutoFit/>
          </a:bodyPr>
          <a:lstStyle/>
          <a:p>
            <a:pPr>
              <a:spcBef>
                <a:spcPct val="50000"/>
              </a:spcBef>
              <a:defRPr/>
            </a:pPr>
            <a:r>
              <a:rPr lang="es-ES" sz="1200" b="1" i="1" smtClean="0"/>
              <a:t>S</a:t>
            </a:r>
            <a:endParaRPr lang="es-ES" sz="1200" b="1" i="1" dirty="0"/>
          </a:p>
        </p:txBody>
      </p:sp>
      <p:sp>
        <p:nvSpPr>
          <p:cNvPr id="78" name="77 Rectángulo"/>
          <p:cNvSpPr/>
          <p:nvPr/>
        </p:nvSpPr>
        <p:spPr>
          <a:xfrm>
            <a:off x="5134064" y="4686950"/>
            <a:ext cx="363048" cy="276999"/>
          </a:xfrm>
          <a:prstGeom prst="rect">
            <a:avLst/>
          </a:prstGeom>
        </p:spPr>
        <p:txBody>
          <a:bodyPr wrap="none">
            <a:spAutoFit/>
          </a:bodyPr>
          <a:lstStyle/>
          <a:p>
            <a:pPr>
              <a:spcBef>
                <a:spcPct val="50000"/>
              </a:spcBef>
              <a:defRPr/>
            </a:pPr>
            <a:r>
              <a:rPr lang="es-ES" sz="1200" b="1" i="1" smtClean="0"/>
              <a:t>L I</a:t>
            </a:r>
            <a:endParaRPr lang="es-ES" sz="1200" b="1" i="1" dirty="0"/>
          </a:p>
        </p:txBody>
      </p:sp>
      <p:sp>
        <p:nvSpPr>
          <p:cNvPr id="79" name="78 Rectángulo"/>
          <p:cNvSpPr/>
          <p:nvPr/>
        </p:nvSpPr>
        <p:spPr>
          <a:xfrm>
            <a:off x="258163" y="6339092"/>
            <a:ext cx="287258" cy="276999"/>
          </a:xfrm>
          <a:prstGeom prst="rect">
            <a:avLst/>
          </a:prstGeom>
        </p:spPr>
        <p:txBody>
          <a:bodyPr wrap="none">
            <a:spAutoFit/>
          </a:bodyPr>
          <a:lstStyle/>
          <a:p>
            <a:pPr>
              <a:spcBef>
                <a:spcPct val="50000"/>
              </a:spcBef>
              <a:defRPr/>
            </a:pPr>
            <a:r>
              <a:rPr lang="es-ES" sz="1200" b="1" i="1" smtClean="0"/>
              <a:t>S</a:t>
            </a:r>
            <a:endParaRPr lang="es-ES" sz="1200" b="1" i="1" dirty="0"/>
          </a:p>
        </p:txBody>
      </p:sp>
      <p:sp>
        <p:nvSpPr>
          <p:cNvPr id="80" name="79 Rectángulo"/>
          <p:cNvSpPr/>
          <p:nvPr/>
        </p:nvSpPr>
        <p:spPr>
          <a:xfrm>
            <a:off x="251520" y="4669086"/>
            <a:ext cx="279244" cy="276999"/>
          </a:xfrm>
          <a:prstGeom prst="rect">
            <a:avLst/>
          </a:prstGeom>
        </p:spPr>
        <p:txBody>
          <a:bodyPr wrap="none">
            <a:spAutoFit/>
          </a:bodyPr>
          <a:lstStyle/>
          <a:p>
            <a:pPr>
              <a:spcBef>
                <a:spcPct val="50000"/>
              </a:spcBef>
              <a:defRPr/>
            </a:pPr>
            <a:r>
              <a:rPr lang="es-ES" sz="1200" b="1" i="1" smtClean="0"/>
              <a:t>F</a:t>
            </a:r>
            <a:endParaRPr lang="es-ES" sz="1200" b="1" i="1" dirty="0"/>
          </a:p>
        </p:txBody>
      </p:sp>
      <p:sp>
        <p:nvSpPr>
          <p:cNvPr id="81" name="80 Rectángulo"/>
          <p:cNvSpPr/>
          <p:nvPr/>
        </p:nvSpPr>
        <p:spPr>
          <a:xfrm>
            <a:off x="3858563" y="4642823"/>
            <a:ext cx="363048" cy="276999"/>
          </a:xfrm>
          <a:prstGeom prst="rect">
            <a:avLst/>
          </a:prstGeom>
        </p:spPr>
        <p:txBody>
          <a:bodyPr wrap="none">
            <a:spAutoFit/>
          </a:bodyPr>
          <a:lstStyle/>
          <a:p>
            <a:pPr>
              <a:spcBef>
                <a:spcPct val="50000"/>
              </a:spcBef>
              <a:defRPr/>
            </a:pPr>
            <a:r>
              <a:rPr lang="es-ES" sz="1200" b="1" i="1" smtClean="0"/>
              <a:t>L I</a:t>
            </a:r>
            <a:endParaRPr lang="es-ES" sz="1200" b="1" i="1" dirty="0"/>
          </a:p>
        </p:txBody>
      </p:sp>
      <p:pic>
        <p:nvPicPr>
          <p:cNvPr id="43" name="Picture 2">
            <a:hlinkClick r:id="rId5" action="ppaction://hlinksldjump"/>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1568" t="68730" r="27392" b="848"/>
          <a:stretch/>
        </p:blipFill>
        <p:spPr bwMode="auto">
          <a:xfrm>
            <a:off x="3200673" y="805420"/>
            <a:ext cx="2379142" cy="2545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 name="81 Flecha derecha"/>
          <p:cNvSpPr/>
          <p:nvPr/>
        </p:nvSpPr>
        <p:spPr>
          <a:xfrm rot="1969643" flipH="1">
            <a:off x="5158793" y="2691536"/>
            <a:ext cx="264605" cy="189687"/>
          </a:xfrm>
          <a:prstGeom prst="rightArrow">
            <a:avLst>
              <a:gd name="adj1" fmla="val 50000"/>
              <a:gd name="adj2" fmla="val 726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1" name="50 Rectángulo"/>
          <p:cNvSpPr/>
          <p:nvPr/>
        </p:nvSpPr>
        <p:spPr>
          <a:xfrm>
            <a:off x="7202169" y="4153505"/>
            <a:ext cx="1440000" cy="694768"/>
          </a:xfrm>
          <a:prstGeom prst="rect">
            <a:avLst/>
          </a:pr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2" name="51 Rectángulo"/>
          <p:cNvSpPr/>
          <p:nvPr/>
        </p:nvSpPr>
        <p:spPr>
          <a:xfrm>
            <a:off x="7917041" y="2506700"/>
            <a:ext cx="720133" cy="714966"/>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4" name="53 Rectángulo"/>
          <p:cNvSpPr/>
          <p:nvPr/>
        </p:nvSpPr>
        <p:spPr>
          <a:xfrm>
            <a:off x="7197980" y="1790381"/>
            <a:ext cx="733318" cy="732128"/>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1" name="60 Rectángulo"/>
          <p:cNvSpPr/>
          <p:nvPr/>
        </p:nvSpPr>
        <p:spPr>
          <a:xfrm>
            <a:off x="7924442" y="3416289"/>
            <a:ext cx="719867" cy="741322"/>
          </a:xfrm>
          <a:prstGeom prst="rect">
            <a:avLst/>
          </a:pr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2" name="41 Rectángulo"/>
          <p:cNvSpPr/>
          <p:nvPr/>
        </p:nvSpPr>
        <p:spPr>
          <a:xfrm>
            <a:off x="7202435" y="2509284"/>
            <a:ext cx="731430" cy="712382"/>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8" name="47 Rectángulo"/>
          <p:cNvSpPr/>
          <p:nvPr/>
        </p:nvSpPr>
        <p:spPr>
          <a:xfrm>
            <a:off x="7202435" y="4143191"/>
            <a:ext cx="719867" cy="720000"/>
          </a:xfrm>
          <a:prstGeom prst="rect">
            <a:avLst/>
          </a:pr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9" name="48 Forma libre"/>
          <p:cNvSpPr/>
          <p:nvPr/>
        </p:nvSpPr>
        <p:spPr>
          <a:xfrm flipV="1">
            <a:off x="7198242" y="4147000"/>
            <a:ext cx="1446028" cy="712381"/>
          </a:xfrm>
          <a:custGeom>
            <a:avLst/>
            <a:gdLst>
              <a:gd name="connsiteX0" fmla="*/ 0 w 1446028"/>
              <a:gd name="connsiteY0" fmla="*/ 0 h 712381"/>
              <a:gd name="connsiteX1" fmla="*/ 1446028 w 1446028"/>
              <a:gd name="connsiteY1" fmla="*/ 0 h 712381"/>
              <a:gd name="connsiteX2" fmla="*/ 1446028 w 1446028"/>
              <a:gd name="connsiteY2" fmla="*/ 701749 h 712381"/>
              <a:gd name="connsiteX3" fmla="*/ 723014 w 1446028"/>
              <a:gd name="connsiteY3" fmla="*/ 712381 h 712381"/>
              <a:gd name="connsiteX4" fmla="*/ 0 w 1446028"/>
              <a:gd name="connsiteY4" fmla="*/ 0 h 712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028" h="712381">
                <a:moveTo>
                  <a:pt x="0" y="0"/>
                </a:moveTo>
                <a:lnTo>
                  <a:pt x="1446028" y="0"/>
                </a:lnTo>
                <a:lnTo>
                  <a:pt x="1446028" y="701749"/>
                </a:lnTo>
                <a:lnTo>
                  <a:pt x="723014" y="712381"/>
                </a:lnTo>
                <a:lnTo>
                  <a:pt x="0" y="0"/>
                </a:lnTo>
                <a:close/>
              </a:path>
            </a:pathLst>
          </a:cu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0" name="49 Forma libre"/>
          <p:cNvSpPr/>
          <p:nvPr/>
        </p:nvSpPr>
        <p:spPr>
          <a:xfrm rot="10800000">
            <a:off x="7927453" y="3410607"/>
            <a:ext cx="713844" cy="742898"/>
          </a:xfrm>
          <a:custGeom>
            <a:avLst/>
            <a:gdLst>
              <a:gd name="connsiteX0" fmla="*/ 3399 w 713844"/>
              <a:gd name="connsiteY0" fmla="*/ 727440 h 727440"/>
              <a:gd name="connsiteX1" fmla="*/ 713844 w 713844"/>
              <a:gd name="connsiteY1" fmla="*/ 0 h 727440"/>
              <a:gd name="connsiteX2" fmla="*/ 0 w 713844"/>
              <a:gd name="connsiteY2" fmla="*/ 3399 h 727440"/>
              <a:gd name="connsiteX3" fmla="*/ 3399 w 713844"/>
              <a:gd name="connsiteY3" fmla="*/ 727440 h 727440"/>
            </a:gdLst>
            <a:ahLst/>
            <a:cxnLst>
              <a:cxn ang="0">
                <a:pos x="connsiteX0" y="connsiteY0"/>
              </a:cxn>
              <a:cxn ang="0">
                <a:pos x="connsiteX1" y="connsiteY1"/>
              </a:cxn>
              <a:cxn ang="0">
                <a:pos x="connsiteX2" y="connsiteY2"/>
              </a:cxn>
              <a:cxn ang="0">
                <a:pos x="connsiteX3" y="connsiteY3"/>
              </a:cxn>
            </a:cxnLst>
            <a:rect l="l" t="t" r="r" b="b"/>
            <a:pathLst>
              <a:path w="713844" h="727440">
                <a:moveTo>
                  <a:pt x="3399" y="727440"/>
                </a:moveTo>
                <a:lnTo>
                  <a:pt x="713844" y="0"/>
                </a:lnTo>
                <a:lnTo>
                  <a:pt x="0" y="3399"/>
                </a:lnTo>
                <a:lnTo>
                  <a:pt x="3399" y="727440"/>
                </a:lnTo>
                <a:close/>
              </a:path>
            </a:pathLst>
          </a:cu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3" name="52 Forma libre"/>
          <p:cNvSpPr/>
          <p:nvPr/>
        </p:nvSpPr>
        <p:spPr>
          <a:xfrm rot="16200000">
            <a:off x="2185974" y="3420625"/>
            <a:ext cx="751637" cy="732111"/>
          </a:xfrm>
          <a:custGeom>
            <a:avLst/>
            <a:gdLst>
              <a:gd name="connsiteX0" fmla="*/ 3399 w 713844"/>
              <a:gd name="connsiteY0" fmla="*/ 727440 h 727440"/>
              <a:gd name="connsiteX1" fmla="*/ 713844 w 713844"/>
              <a:gd name="connsiteY1" fmla="*/ 0 h 727440"/>
              <a:gd name="connsiteX2" fmla="*/ 0 w 713844"/>
              <a:gd name="connsiteY2" fmla="*/ 3399 h 727440"/>
              <a:gd name="connsiteX3" fmla="*/ 3399 w 713844"/>
              <a:gd name="connsiteY3" fmla="*/ 727440 h 727440"/>
            </a:gdLst>
            <a:ahLst/>
            <a:cxnLst>
              <a:cxn ang="0">
                <a:pos x="connsiteX0" y="connsiteY0"/>
              </a:cxn>
              <a:cxn ang="0">
                <a:pos x="connsiteX1" y="connsiteY1"/>
              </a:cxn>
              <a:cxn ang="0">
                <a:pos x="connsiteX2" y="connsiteY2"/>
              </a:cxn>
              <a:cxn ang="0">
                <a:pos x="connsiteX3" y="connsiteY3"/>
              </a:cxn>
            </a:cxnLst>
            <a:rect l="l" t="t" r="r" b="b"/>
            <a:pathLst>
              <a:path w="713844" h="727440">
                <a:moveTo>
                  <a:pt x="3399" y="727440"/>
                </a:moveTo>
                <a:lnTo>
                  <a:pt x="713844" y="0"/>
                </a:lnTo>
                <a:lnTo>
                  <a:pt x="0" y="3399"/>
                </a:lnTo>
                <a:lnTo>
                  <a:pt x="3399" y="727440"/>
                </a:lnTo>
                <a:close/>
              </a:path>
            </a:pathLst>
          </a:custGeom>
          <a:solidFill>
            <a:srgbClr val="EE8A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PE">
              <a:ln>
                <a:solidFill>
                  <a:schemeClr val="tx1"/>
                </a:solidFill>
              </a:ln>
            </a:endParaRPr>
          </a:p>
        </p:txBody>
      </p:sp>
      <p:sp>
        <p:nvSpPr>
          <p:cNvPr id="47" name="46 Forma libre"/>
          <p:cNvSpPr/>
          <p:nvPr/>
        </p:nvSpPr>
        <p:spPr>
          <a:xfrm rot="16200000">
            <a:off x="7923441" y="1796984"/>
            <a:ext cx="724780" cy="702687"/>
          </a:xfrm>
          <a:custGeom>
            <a:avLst/>
            <a:gdLst>
              <a:gd name="connsiteX0" fmla="*/ 3399 w 713844"/>
              <a:gd name="connsiteY0" fmla="*/ 727440 h 727440"/>
              <a:gd name="connsiteX1" fmla="*/ 713844 w 713844"/>
              <a:gd name="connsiteY1" fmla="*/ 0 h 727440"/>
              <a:gd name="connsiteX2" fmla="*/ 0 w 713844"/>
              <a:gd name="connsiteY2" fmla="*/ 3399 h 727440"/>
              <a:gd name="connsiteX3" fmla="*/ 3399 w 713844"/>
              <a:gd name="connsiteY3" fmla="*/ 727440 h 727440"/>
            </a:gdLst>
            <a:ahLst/>
            <a:cxnLst>
              <a:cxn ang="0">
                <a:pos x="connsiteX0" y="connsiteY0"/>
              </a:cxn>
              <a:cxn ang="0">
                <a:pos x="connsiteX1" y="connsiteY1"/>
              </a:cxn>
              <a:cxn ang="0">
                <a:pos x="connsiteX2" y="connsiteY2"/>
              </a:cxn>
              <a:cxn ang="0">
                <a:pos x="connsiteX3" y="connsiteY3"/>
              </a:cxn>
            </a:cxnLst>
            <a:rect l="l" t="t" r="r" b="b"/>
            <a:pathLst>
              <a:path w="713844" h="727440">
                <a:moveTo>
                  <a:pt x="3399" y="727440"/>
                </a:moveTo>
                <a:lnTo>
                  <a:pt x="713844" y="0"/>
                </a:lnTo>
                <a:lnTo>
                  <a:pt x="0" y="3399"/>
                </a:lnTo>
                <a:lnTo>
                  <a:pt x="3399" y="727440"/>
                </a:lnTo>
                <a:close/>
              </a:path>
            </a:pathLst>
          </a:cu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4" name="63 Forma libre"/>
          <p:cNvSpPr/>
          <p:nvPr/>
        </p:nvSpPr>
        <p:spPr>
          <a:xfrm rot="5400000">
            <a:off x="7918173" y="1803507"/>
            <a:ext cx="732126" cy="705875"/>
          </a:xfrm>
          <a:custGeom>
            <a:avLst/>
            <a:gdLst>
              <a:gd name="connsiteX0" fmla="*/ 3399 w 713844"/>
              <a:gd name="connsiteY0" fmla="*/ 727440 h 727440"/>
              <a:gd name="connsiteX1" fmla="*/ 713844 w 713844"/>
              <a:gd name="connsiteY1" fmla="*/ 0 h 727440"/>
              <a:gd name="connsiteX2" fmla="*/ 0 w 713844"/>
              <a:gd name="connsiteY2" fmla="*/ 3399 h 727440"/>
              <a:gd name="connsiteX3" fmla="*/ 3399 w 713844"/>
              <a:gd name="connsiteY3" fmla="*/ 727440 h 727440"/>
            </a:gdLst>
            <a:ahLst/>
            <a:cxnLst>
              <a:cxn ang="0">
                <a:pos x="connsiteX0" y="connsiteY0"/>
              </a:cxn>
              <a:cxn ang="0">
                <a:pos x="connsiteX1" y="connsiteY1"/>
              </a:cxn>
              <a:cxn ang="0">
                <a:pos x="connsiteX2" y="connsiteY2"/>
              </a:cxn>
              <a:cxn ang="0">
                <a:pos x="connsiteX3" y="connsiteY3"/>
              </a:cxn>
            </a:cxnLst>
            <a:rect l="l" t="t" r="r" b="b"/>
            <a:pathLst>
              <a:path w="713844" h="727440">
                <a:moveTo>
                  <a:pt x="3399" y="727440"/>
                </a:moveTo>
                <a:lnTo>
                  <a:pt x="713844" y="0"/>
                </a:lnTo>
                <a:lnTo>
                  <a:pt x="0" y="3399"/>
                </a:lnTo>
                <a:lnTo>
                  <a:pt x="3399" y="727440"/>
                </a:lnTo>
                <a:close/>
              </a:path>
            </a:pathLst>
          </a:cu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5" name="64 Forma libre"/>
          <p:cNvSpPr/>
          <p:nvPr/>
        </p:nvSpPr>
        <p:spPr>
          <a:xfrm rot="5400000">
            <a:off x="7918173" y="1803508"/>
            <a:ext cx="732126" cy="705875"/>
          </a:xfrm>
          <a:custGeom>
            <a:avLst/>
            <a:gdLst>
              <a:gd name="connsiteX0" fmla="*/ 3399 w 713844"/>
              <a:gd name="connsiteY0" fmla="*/ 727440 h 727440"/>
              <a:gd name="connsiteX1" fmla="*/ 713844 w 713844"/>
              <a:gd name="connsiteY1" fmla="*/ 0 h 727440"/>
              <a:gd name="connsiteX2" fmla="*/ 0 w 713844"/>
              <a:gd name="connsiteY2" fmla="*/ 3399 h 727440"/>
              <a:gd name="connsiteX3" fmla="*/ 3399 w 713844"/>
              <a:gd name="connsiteY3" fmla="*/ 727440 h 727440"/>
            </a:gdLst>
            <a:ahLst/>
            <a:cxnLst>
              <a:cxn ang="0">
                <a:pos x="connsiteX0" y="connsiteY0"/>
              </a:cxn>
              <a:cxn ang="0">
                <a:pos x="connsiteX1" y="connsiteY1"/>
              </a:cxn>
              <a:cxn ang="0">
                <a:pos x="connsiteX2" y="connsiteY2"/>
              </a:cxn>
              <a:cxn ang="0">
                <a:pos x="connsiteX3" y="connsiteY3"/>
              </a:cxn>
            </a:cxnLst>
            <a:rect l="l" t="t" r="r" b="b"/>
            <a:pathLst>
              <a:path w="713844" h="727440">
                <a:moveTo>
                  <a:pt x="3399" y="727440"/>
                </a:moveTo>
                <a:lnTo>
                  <a:pt x="713844" y="0"/>
                </a:lnTo>
                <a:lnTo>
                  <a:pt x="0" y="3399"/>
                </a:lnTo>
                <a:lnTo>
                  <a:pt x="3399" y="727440"/>
                </a:lnTo>
                <a:close/>
              </a:path>
            </a:pathLst>
          </a:cu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6" name="65 Forma libre"/>
          <p:cNvSpPr/>
          <p:nvPr/>
        </p:nvSpPr>
        <p:spPr>
          <a:xfrm rot="5400000">
            <a:off x="2198208" y="3417130"/>
            <a:ext cx="723386" cy="728330"/>
          </a:xfrm>
          <a:custGeom>
            <a:avLst/>
            <a:gdLst>
              <a:gd name="connsiteX0" fmla="*/ 3399 w 713844"/>
              <a:gd name="connsiteY0" fmla="*/ 727440 h 727440"/>
              <a:gd name="connsiteX1" fmla="*/ 713844 w 713844"/>
              <a:gd name="connsiteY1" fmla="*/ 0 h 727440"/>
              <a:gd name="connsiteX2" fmla="*/ 0 w 713844"/>
              <a:gd name="connsiteY2" fmla="*/ 3399 h 727440"/>
              <a:gd name="connsiteX3" fmla="*/ 3399 w 713844"/>
              <a:gd name="connsiteY3" fmla="*/ 727440 h 727440"/>
            </a:gdLst>
            <a:ahLst/>
            <a:cxnLst>
              <a:cxn ang="0">
                <a:pos x="connsiteX0" y="connsiteY0"/>
              </a:cxn>
              <a:cxn ang="0">
                <a:pos x="connsiteX1" y="connsiteY1"/>
              </a:cxn>
              <a:cxn ang="0">
                <a:pos x="connsiteX2" y="connsiteY2"/>
              </a:cxn>
              <a:cxn ang="0">
                <a:pos x="connsiteX3" y="connsiteY3"/>
              </a:cxn>
            </a:cxnLst>
            <a:rect l="l" t="t" r="r" b="b"/>
            <a:pathLst>
              <a:path w="713844" h="727440">
                <a:moveTo>
                  <a:pt x="3399" y="727440"/>
                </a:moveTo>
                <a:lnTo>
                  <a:pt x="713844" y="0"/>
                </a:lnTo>
                <a:lnTo>
                  <a:pt x="0" y="3399"/>
                </a:lnTo>
                <a:lnTo>
                  <a:pt x="3399" y="727440"/>
                </a:lnTo>
                <a:close/>
              </a:path>
            </a:pathLst>
          </a:cu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7" name="66 Rectángulo"/>
          <p:cNvSpPr/>
          <p:nvPr/>
        </p:nvSpPr>
        <p:spPr>
          <a:xfrm>
            <a:off x="2195736" y="4166606"/>
            <a:ext cx="732110" cy="712382"/>
          </a:xfrm>
          <a:prstGeom prst="rect">
            <a:avLst/>
          </a:prstGeom>
          <a:solidFill>
            <a:srgbClr val="EE8A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PE">
              <a:ln>
                <a:solidFill>
                  <a:schemeClr val="tx1"/>
                </a:solidFill>
              </a:ln>
            </a:endParaRPr>
          </a:p>
        </p:txBody>
      </p:sp>
      <p:sp>
        <p:nvSpPr>
          <p:cNvPr id="68" name="67 Rectángulo"/>
          <p:cNvSpPr/>
          <p:nvPr/>
        </p:nvSpPr>
        <p:spPr>
          <a:xfrm>
            <a:off x="2924066" y="4166606"/>
            <a:ext cx="732110" cy="712382"/>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9" name="68 Rectángulo"/>
          <p:cNvSpPr/>
          <p:nvPr/>
        </p:nvSpPr>
        <p:spPr>
          <a:xfrm>
            <a:off x="549348" y="4173111"/>
            <a:ext cx="1440000" cy="694768"/>
          </a:xfrm>
          <a:prstGeom prst="rect">
            <a:avLst/>
          </a:pr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0" name="69 Rectángulo"/>
          <p:cNvSpPr/>
          <p:nvPr/>
        </p:nvSpPr>
        <p:spPr>
          <a:xfrm>
            <a:off x="1271621" y="3435895"/>
            <a:ext cx="719867" cy="741322"/>
          </a:xfrm>
          <a:prstGeom prst="rect">
            <a:avLst/>
          </a:pr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1" name="70 Rectángulo"/>
          <p:cNvSpPr/>
          <p:nvPr/>
        </p:nvSpPr>
        <p:spPr>
          <a:xfrm>
            <a:off x="549614" y="4162797"/>
            <a:ext cx="719867" cy="720000"/>
          </a:xfrm>
          <a:prstGeom prst="rect">
            <a:avLst/>
          </a:pr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2" name="71 Forma libre"/>
          <p:cNvSpPr/>
          <p:nvPr/>
        </p:nvSpPr>
        <p:spPr>
          <a:xfrm flipV="1">
            <a:off x="545421" y="4166606"/>
            <a:ext cx="1446028" cy="712381"/>
          </a:xfrm>
          <a:custGeom>
            <a:avLst/>
            <a:gdLst>
              <a:gd name="connsiteX0" fmla="*/ 0 w 1446028"/>
              <a:gd name="connsiteY0" fmla="*/ 0 h 712381"/>
              <a:gd name="connsiteX1" fmla="*/ 1446028 w 1446028"/>
              <a:gd name="connsiteY1" fmla="*/ 0 h 712381"/>
              <a:gd name="connsiteX2" fmla="*/ 1446028 w 1446028"/>
              <a:gd name="connsiteY2" fmla="*/ 701749 h 712381"/>
              <a:gd name="connsiteX3" fmla="*/ 723014 w 1446028"/>
              <a:gd name="connsiteY3" fmla="*/ 712381 h 712381"/>
              <a:gd name="connsiteX4" fmla="*/ 0 w 1446028"/>
              <a:gd name="connsiteY4" fmla="*/ 0 h 712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028" h="712381">
                <a:moveTo>
                  <a:pt x="0" y="0"/>
                </a:moveTo>
                <a:lnTo>
                  <a:pt x="1446028" y="0"/>
                </a:lnTo>
                <a:lnTo>
                  <a:pt x="1446028" y="701749"/>
                </a:lnTo>
                <a:lnTo>
                  <a:pt x="723014" y="712381"/>
                </a:lnTo>
                <a:lnTo>
                  <a:pt x="0" y="0"/>
                </a:lnTo>
                <a:close/>
              </a:path>
            </a:pathLst>
          </a:cu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3" name="72 Forma libre"/>
          <p:cNvSpPr/>
          <p:nvPr/>
        </p:nvSpPr>
        <p:spPr>
          <a:xfrm rot="10800000">
            <a:off x="1274632" y="3430213"/>
            <a:ext cx="713844" cy="742898"/>
          </a:xfrm>
          <a:custGeom>
            <a:avLst/>
            <a:gdLst>
              <a:gd name="connsiteX0" fmla="*/ 3399 w 713844"/>
              <a:gd name="connsiteY0" fmla="*/ 727440 h 727440"/>
              <a:gd name="connsiteX1" fmla="*/ 713844 w 713844"/>
              <a:gd name="connsiteY1" fmla="*/ 0 h 727440"/>
              <a:gd name="connsiteX2" fmla="*/ 0 w 713844"/>
              <a:gd name="connsiteY2" fmla="*/ 3399 h 727440"/>
              <a:gd name="connsiteX3" fmla="*/ 3399 w 713844"/>
              <a:gd name="connsiteY3" fmla="*/ 727440 h 727440"/>
            </a:gdLst>
            <a:ahLst/>
            <a:cxnLst>
              <a:cxn ang="0">
                <a:pos x="connsiteX0" y="connsiteY0"/>
              </a:cxn>
              <a:cxn ang="0">
                <a:pos x="connsiteX1" y="connsiteY1"/>
              </a:cxn>
              <a:cxn ang="0">
                <a:pos x="connsiteX2" y="connsiteY2"/>
              </a:cxn>
              <a:cxn ang="0">
                <a:pos x="connsiteX3" y="connsiteY3"/>
              </a:cxn>
            </a:cxnLst>
            <a:rect l="l" t="t" r="r" b="b"/>
            <a:pathLst>
              <a:path w="713844" h="727440">
                <a:moveTo>
                  <a:pt x="3399" y="727440"/>
                </a:moveTo>
                <a:lnTo>
                  <a:pt x="713844" y="0"/>
                </a:lnTo>
                <a:lnTo>
                  <a:pt x="0" y="3399"/>
                </a:lnTo>
                <a:lnTo>
                  <a:pt x="3399" y="727440"/>
                </a:lnTo>
                <a:close/>
              </a:path>
            </a:pathLst>
          </a:cu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4" name="73 Forma libre"/>
          <p:cNvSpPr/>
          <p:nvPr/>
        </p:nvSpPr>
        <p:spPr>
          <a:xfrm rot="16200000">
            <a:off x="5487350" y="3411352"/>
            <a:ext cx="751637" cy="732111"/>
          </a:xfrm>
          <a:custGeom>
            <a:avLst/>
            <a:gdLst>
              <a:gd name="connsiteX0" fmla="*/ 3399 w 713844"/>
              <a:gd name="connsiteY0" fmla="*/ 727440 h 727440"/>
              <a:gd name="connsiteX1" fmla="*/ 713844 w 713844"/>
              <a:gd name="connsiteY1" fmla="*/ 0 h 727440"/>
              <a:gd name="connsiteX2" fmla="*/ 0 w 713844"/>
              <a:gd name="connsiteY2" fmla="*/ 3399 h 727440"/>
              <a:gd name="connsiteX3" fmla="*/ 3399 w 713844"/>
              <a:gd name="connsiteY3" fmla="*/ 727440 h 727440"/>
            </a:gdLst>
            <a:ahLst/>
            <a:cxnLst>
              <a:cxn ang="0">
                <a:pos x="connsiteX0" y="connsiteY0"/>
              </a:cxn>
              <a:cxn ang="0">
                <a:pos x="connsiteX1" y="connsiteY1"/>
              </a:cxn>
              <a:cxn ang="0">
                <a:pos x="connsiteX2" y="connsiteY2"/>
              </a:cxn>
              <a:cxn ang="0">
                <a:pos x="connsiteX3" y="connsiteY3"/>
              </a:cxn>
            </a:cxnLst>
            <a:rect l="l" t="t" r="r" b="b"/>
            <a:pathLst>
              <a:path w="713844" h="727440">
                <a:moveTo>
                  <a:pt x="3399" y="727440"/>
                </a:moveTo>
                <a:lnTo>
                  <a:pt x="713844" y="0"/>
                </a:lnTo>
                <a:lnTo>
                  <a:pt x="0" y="3399"/>
                </a:lnTo>
                <a:lnTo>
                  <a:pt x="3399" y="727440"/>
                </a:lnTo>
                <a:close/>
              </a:path>
            </a:pathLst>
          </a:custGeom>
          <a:solidFill>
            <a:srgbClr val="EE8A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PE">
              <a:ln>
                <a:solidFill>
                  <a:schemeClr val="tx1"/>
                </a:solidFill>
              </a:ln>
            </a:endParaRPr>
          </a:p>
        </p:txBody>
      </p:sp>
      <p:sp>
        <p:nvSpPr>
          <p:cNvPr id="75" name="74 Forma libre"/>
          <p:cNvSpPr/>
          <p:nvPr/>
        </p:nvSpPr>
        <p:spPr>
          <a:xfrm rot="5400000">
            <a:off x="5499584" y="3407857"/>
            <a:ext cx="723386" cy="728330"/>
          </a:xfrm>
          <a:custGeom>
            <a:avLst/>
            <a:gdLst>
              <a:gd name="connsiteX0" fmla="*/ 3399 w 713844"/>
              <a:gd name="connsiteY0" fmla="*/ 727440 h 727440"/>
              <a:gd name="connsiteX1" fmla="*/ 713844 w 713844"/>
              <a:gd name="connsiteY1" fmla="*/ 0 h 727440"/>
              <a:gd name="connsiteX2" fmla="*/ 0 w 713844"/>
              <a:gd name="connsiteY2" fmla="*/ 3399 h 727440"/>
              <a:gd name="connsiteX3" fmla="*/ 3399 w 713844"/>
              <a:gd name="connsiteY3" fmla="*/ 727440 h 727440"/>
            </a:gdLst>
            <a:ahLst/>
            <a:cxnLst>
              <a:cxn ang="0">
                <a:pos x="connsiteX0" y="connsiteY0"/>
              </a:cxn>
              <a:cxn ang="0">
                <a:pos x="connsiteX1" y="connsiteY1"/>
              </a:cxn>
              <a:cxn ang="0">
                <a:pos x="connsiteX2" y="connsiteY2"/>
              </a:cxn>
              <a:cxn ang="0">
                <a:pos x="connsiteX3" y="connsiteY3"/>
              </a:cxn>
            </a:cxnLst>
            <a:rect l="l" t="t" r="r" b="b"/>
            <a:pathLst>
              <a:path w="713844" h="727440">
                <a:moveTo>
                  <a:pt x="3399" y="727440"/>
                </a:moveTo>
                <a:lnTo>
                  <a:pt x="713844" y="0"/>
                </a:lnTo>
                <a:lnTo>
                  <a:pt x="0" y="3399"/>
                </a:lnTo>
                <a:lnTo>
                  <a:pt x="3399" y="727440"/>
                </a:lnTo>
                <a:close/>
              </a:path>
            </a:pathLst>
          </a:cu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3" name="82 Rectángulo"/>
          <p:cNvSpPr/>
          <p:nvPr/>
        </p:nvSpPr>
        <p:spPr>
          <a:xfrm>
            <a:off x="5497112" y="4157333"/>
            <a:ext cx="732110" cy="712382"/>
          </a:xfrm>
          <a:prstGeom prst="rect">
            <a:avLst/>
          </a:prstGeom>
          <a:solidFill>
            <a:srgbClr val="EE8A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PE">
              <a:ln>
                <a:solidFill>
                  <a:schemeClr val="tx1"/>
                </a:solidFill>
              </a:ln>
            </a:endParaRPr>
          </a:p>
        </p:txBody>
      </p:sp>
      <p:sp>
        <p:nvSpPr>
          <p:cNvPr id="84" name="83 Rectángulo"/>
          <p:cNvSpPr/>
          <p:nvPr/>
        </p:nvSpPr>
        <p:spPr>
          <a:xfrm>
            <a:off x="6225442" y="4157333"/>
            <a:ext cx="732110" cy="712382"/>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5" name="84 Rectángulo"/>
          <p:cNvSpPr/>
          <p:nvPr/>
        </p:nvSpPr>
        <p:spPr>
          <a:xfrm>
            <a:off x="1269371" y="5762625"/>
            <a:ext cx="720133" cy="714966"/>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6" name="85 Rectángulo"/>
          <p:cNvSpPr/>
          <p:nvPr/>
        </p:nvSpPr>
        <p:spPr>
          <a:xfrm>
            <a:off x="550310" y="5046306"/>
            <a:ext cx="733318" cy="732128"/>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7" name="86 Rectángulo"/>
          <p:cNvSpPr/>
          <p:nvPr/>
        </p:nvSpPr>
        <p:spPr>
          <a:xfrm>
            <a:off x="554765" y="5765209"/>
            <a:ext cx="719867" cy="712382"/>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8" name="87 Forma libre"/>
          <p:cNvSpPr/>
          <p:nvPr/>
        </p:nvSpPr>
        <p:spPr>
          <a:xfrm rot="16200000">
            <a:off x="1275771" y="5061027"/>
            <a:ext cx="724780" cy="702687"/>
          </a:xfrm>
          <a:custGeom>
            <a:avLst/>
            <a:gdLst>
              <a:gd name="connsiteX0" fmla="*/ 3399 w 713844"/>
              <a:gd name="connsiteY0" fmla="*/ 727440 h 727440"/>
              <a:gd name="connsiteX1" fmla="*/ 713844 w 713844"/>
              <a:gd name="connsiteY1" fmla="*/ 0 h 727440"/>
              <a:gd name="connsiteX2" fmla="*/ 0 w 713844"/>
              <a:gd name="connsiteY2" fmla="*/ 3399 h 727440"/>
              <a:gd name="connsiteX3" fmla="*/ 3399 w 713844"/>
              <a:gd name="connsiteY3" fmla="*/ 727440 h 727440"/>
            </a:gdLst>
            <a:ahLst/>
            <a:cxnLst>
              <a:cxn ang="0">
                <a:pos x="connsiteX0" y="connsiteY0"/>
              </a:cxn>
              <a:cxn ang="0">
                <a:pos x="connsiteX1" y="connsiteY1"/>
              </a:cxn>
              <a:cxn ang="0">
                <a:pos x="connsiteX2" y="connsiteY2"/>
              </a:cxn>
              <a:cxn ang="0">
                <a:pos x="connsiteX3" y="connsiteY3"/>
              </a:cxn>
            </a:cxnLst>
            <a:rect l="l" t="t" r="r" b="b"/>
            <a:pathLst>
              <a:path w="713844" h="727440">
                <a:moveTo>
                  <a:pt x="3399" y="727440"/>
                </a:moveTo>
                <a:lnTo>
                  <a:pt x="713844" y="0"/>
                </a:lnTo>
                <a:lnTo>
                  <a:pt x="0" y="3399"/>
                </a:lnTo>
                <a:lnTo>
                  <a:pt x="3399" y="727440"/>
                </a:lnTo>
                <a:close/>
              </a:path>
            </a:pathLst>
          </a:cu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9" name="88 Forma libre"/>
          <p:cNvSpPr/>
          <p:nvPr/>
        </p:nvSpPr>
        <p:spPr>
          <a:xfrm rot="5400000">
            <a:off x="1270503" y="5059432"/>
            <a:ext cx="732126" cy="705875"/>
          </a:xfrm>
          <a:custGeom>
            <a:avLst/>
            <a:gdLst>
              <a:gd name="connsiteX0" fmla="*/ 3399 w 713844"/>
              <a:gd name="connsiteY0" fmla="*/ 727440 h 727440"/>
              <a:gd name="connsiteX1" fmla="*/ 713844 w 713844"/>
              <a:gd name="connsiteY1" fmla="*/ 0 h 727440"/>
              <a:gd name="connsiteX2" fmla="*/ 0 w 713844"/>
              <a:gd name="connsiteY2" fmla="*/ 3399 h 727440"/>
              <a:gd name="connsiteX3" fmla="*/ 3399 w 713844"/>
              <a:gd name="connsiteY3" fmla="*/ 727440 h 727440"/>
            </a:gdLst>
            <a:ahLst/>
            <a:cxnLst>
              <a:cxn ang="0">
                <a:pos x="connsiteX0" y="connsiteY0"/>
              </a:cxn>
              <a:cxn ang="0">
                <a:pos x="connsiteX1" y="connsiteY1"/>
              </a:cxn>
              <a:cxn ang="0">
                <a:pos x="connsiteX2" y="connsiteY2"/>
              </a:cxn>
              <a:cxn ang="0">
                <a:pos x="connsiteX3" y="connsiteY3"/>
              </a:cxn>
            </a:cxnLst>
            <a:rect l="l" t="t" r="r" b="b"/>
            <a:pathLst>
              <a:path w="713844" h="727440">
                <a:moveTo>
                  <a:pt x="3399" y="727440"/>
                </a:moveTo>
                <a:lnTo>
                  <a:pt x="713844" y="0"/>
                </a:lnTo>
                <a:lnTo>
                  <a:pt x="0" y="3399"/>
                </a:lnTo>
                <a:lnTo>
                  <a:pt x="3399" y="727440"/>
                </a:lnTo>
                <a:close/>
              </a:path>
            </a:pathLst>
          </a:cu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0" name="89 Forma libre"/>
          <p:cNvSpPr/>
          <p:nvPr/>
        </p:nvSpPr>
        <p:spPr>
          <a:xfrm rot="5400000">
            <a:off x="1270503" y="5059433"/>
            <a:ext cx="732126" cy="705875"/>
          </a:xfrm>
          <a:custGeom>
            <a:avLst/>
            <a:gdLst>
              <a:gd name="connsiteX0" fmla="*/ 3399 w 713844"/>
              <a:gd name="connsiteY0" fmla="*/ 727440 h 727440"/>
              <a:gd name="connsiteX1" fmla="*/ 713844 w 713844"/>
              <a:gd name="connsiteY1" fmla="*/ 0 h 727440"/>
              <a:gd name="connsiteX2" fmla="*/ 0 w 713844"/>
              <a:gd name="connsiteY2" fmla="*/ 3399 h 727440"/>
              <a:gd name="connsiteX3" fmla="*/ 3399 w 713844"/>
              <a:gd name="connsiteY3" fmla="*/ 727440 h 727440"/>
            </a:gdLst>
            <a:ahLst/>
            <a:cxnLst>
              <a:cxn ang="0">
                <a:pos x="connsiteX0" y="connsiteY0"/>
              </a:cxn>
              <a:cxn ang="0">
                <a:pos x="connsiteX1" y="connsiteY1"/>
              </a:cxn>
              <a:cxn ang="0">
                <a:pos x="connsiteX2" y="connsiteY2"/>
              </a:cxn>
              <a:cxn ang="0">
                <a:pos x="connsiteX3" y="connsiteY3"/>
              </a:cxn>
            </a:cxnLst>
            <a:rect l="l" t="t" r="r" b="b"/>
            <a:pathLst>
              <a:path w="713844" h="727440">
                <a:moveTo>
                  <a:pt x="3399" y="727440"/>
                </a:moveTo>
                <a:lnTo>
                  <a:pt x="713844" y="0"/>
                </a:lnTo>
                <a:lnTo>
                  <a:pt x="0" y="3399"/>
                </a:lnTo>
                <a:lnTo>
                  <a:pt x="3399" y="727440"/>
                </a:lnTo>
                <a:close/>
              </a:path>
            </a:pathLst>
          </a:cu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578772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3"/>
          <p:cNvGrpSpPr>
            <a:grpSpLocks noChangeAspect="1"/>
          </p:cNvGrpSpPr>
          <p:nvPr/>
        </p:nvGrpSpPr>
        <p:grpSpPr bwMode="auto">
          <a:xfrm>
            <a:off x="0" y="0"/>
            <a:ext cx="9144000" cy="3571875"/>
            <a:chOff x="0" y="0"/>
            <a:chExt cx="5760" cy="2250"/>
          </a:xfrm>
        </p:grpSpPr>
        <p:sp>
          <p:nvSpPr>
            <p:cNvPr id="12" name="AutoShape 62"/>
            <p:cNvSpPr>
              <a:spLocks noChangeAspect="1" noChangeArrowheads="1" noTextEdit="1"/>
            </p:cNvSpPr>
            <p:nvPr/>
          </p:nvSpPr>
          <p:spPr bwMode="auto">
            <a:xfrm>
              <a:off x="0" y="0"/>
              <a:ext cx="5760" cy="2250"/>
            </a:xfrm>
            <a:prstGeom prst="rect">
              <a:avLst/>
            </a:prstGeom>
            <a:noFill/>
            <a:ln w="9525">
              <a:noFill/>
              <a:miter lim="800000"/>
              <a:headEnd/>
              <a:tailEnd/>
            </a:ln>
          </p:spPr>
          <p:txBody>
            <a:bodyPr/>
            <a:lstStyle/>
            <a:p>
              <a:endParaRPr lang="es-ES"/>
            </a:p>
          </p:txBody>
        </p:sp>
        <p:sp>
          <p:nvSpPr>
            <p:cNvPr id="13" name="Freeform 64"/>
            <p:cNvSpPr>
              <a:spLocks/>
            </p:cNvSpPr>
            <p:nvPr/>
          </p:nvSpPr>
          <p:spPr bwMode="auto">
            <a:xfrm>
              <a:off x="9" y="9"/>
              <a:ext cx="5740" cy="1955"/>
            </a:xfrm>
            <a:custGeom>
              <a:avLst/>
              <a:gdLst/>
              <a:ahLst/>
              <a:cxnLst>
                <a:cxn ang="0">
                  <a:pos x="0" y="0"/>
                </a:cxn>
                <a:cxn ang="0">
                  <a:pos x="1214" y="0"/>
                </a:cxn>
                <a:cxn ang="0">
                  <a:pos x="1214" y="52"/>
                </a:cxn>
                <a:cxn ang="0">
                  <a:pos x="384" y="216"/>
                </a:cxn>
                <a:cxn ang="0">
                  <a:pos x="0" y="452"/>
                </a:cxn>
                <a:cxn ang="0">
                  <a:pos x="0" y="0"/>
                </a:cxn>
              </a:cxnLst>
              <a:rect l="0" t="0" r="r" b="b"/>
              <a:pathLst>
                <a:path w="1214" h="452">
                  <a:moveTo>
                    <a:pt x="0" y="0"/>
                  </a:moveTo>
                  <a:lnTo>
                    <a:pt x="1214" y="0"/>
                  </a:lnTo>
                  <a:lnTo>
                    <a:pt x="1214" y="52"/>
                  </a:lnTo>
                  <a:lnTo>
                    <a:pt x="384" y="216"/>
                  </a:lnTo>
                  <a:lnTo>
                    <a:pt x="0" y="452"/>
                  </a:lnTo>
                  <a:lnTo>
                    <a:pt x="0" y="0"/>
                  </a:lnTo>
                  <a:close/>
                </a:path>
              </a:pathLst>
            </a:custGeom>
            <a:solidFill>
              <a:schemeClr val="bg1">
                <a:lumMod val="95000"/>
              </a:schemeClr>
            </a:solidFill>
            <a:ln w="9525">
              <a:noFill/>
              <a:round/>
              <a:headEnd/>
              <a:tailEnd/>
            </a:ln>
          </p:spPr>
          <p:txBody>
            <a:bodyPr/>
            <a:lstStyle/>
            <a:p>
              <a:pPr>
                <a:defRPr/>
              </a:pPr>
              <a:endParaRPr lang="es-ES"/>
            </a:p>
          </p:txBody>
        </p:sp>
        <p:sp>
          <p:nvSpPr>
            <p:cNvPr id="14" name="Freeform 65"/>
            <p:cNvSpPr>
              <a:spLocks/>
            </p:cNvSpPr>
            <p:nvPr/>
          </p:nvSpPr>
          <p:spPr bwMode="auto">
            <a:xfrm>
              <a:off x="9" y="9"/>
              <a:ext cx="5740" cy="2228"/>
            </a:xfrm>
            <a:custGeom>
              <a:avLst/>
              <a:gdLst/>
              <a:ahLst/>
              <a:cxnLst>
                <a:cxn ang="0">
                  <a:pos x="0" y="0"/>
                </a:cxn>
                <a:cxn ang="0">
                  <a:pos x="1214" y="0"/>
                </a:cxn>
                <a:cxn ang="0">
                  <a:pos x="1214" y="46"/>
                </a:cxn>
                <a:cxn ang="0">
                  <a:pos x="372" y="171"/>
                </a:cxn>
                <a:cxn ang="0">
                  <a:pos x="0" y="515"/>
                </a:cxn>
                <a:cxn ang="0">
                  <a:pos x="0" y="0"/>
                </a:cxn>
              </a:cxnLst>
              <a:rect l="0" t="0" r="r" b="b"/>
              <a:pathLst>
                <a:path w="1214" h="515">
                  <a:moveTo>
                    <a:pt x="0" y="0"/>
                  </a:moveTo>
                  <a:lnTo>
                    <a:pt x="1214" y="0"/>
                  </a:lnTo>
                  <a:lnTo>
                    <a:pt x="1214" y="46"/>
                  </a:lnTo>
                  <a:lnTo>
                    <a:pt x="372" y="171"/>
                  </a:lnTo>
                  <a:lnTo>
                    <a:pt x="0" y="515"/>
                  </a:lnTo>
                  <a:lnTo>
                    <a:pt x="0" y="0"/>
                  </a:lnTo>
                  <a:close/>
                </a:path>
              </a:pathLst>
            </a:custGeom>
            <a:solidFill>
              <a:schemeClr val="bg1">
                <a:lumMod val="85000"/>
              </a:schemeClr>
            </a:solidFill>
            <a:ln w="9525">
              <a:noFill/>
              <a:round/>
              <a:headEnd/>
              <a:tailEnd/>
            </a:ln>
          </p:spPr>
          <p:txBody>
            <a:bodyPr/>
            <a:lstStyle/>
            <a:p>
              <a:pPr>
                <a:defRPr/>
              </a:pPr>
              <a:endParaRPr lang="es-ES"/>
            </a:p>
          </p:txBody>
        </p:sp>
        <p:sp>
          <p:nvSpPr>
            <p:cNvPr id="15" name="Freeform 66"/>
            <p:cNvSpPr>
              <a:spLocks/>
            </p:cNvSpPr>
            <p:nvPr/>
          </p:nvSpPr>
          <p:spPr bwMode="auto">
            <a:xfrm>
              <a:off x="9" y="9"/>
              <a:ext cx="5740" cy="2228"/>
            </a:xfrm>
            <a:custGeom>
              <a:avLst/>
              <a:gdLst>
                <a:gd name="T0" fmla="*/ 0 w 1214"/>
                <a:gd name="T1" fmla="*/ 0 h 515"/>
                <a:gd name="T2" fmla="*/ 27140 w 1214"/>
                <a:gd name="T3" fmla="*/ 0 h 515"/>
                <a:gd name="T4" fmla="*/ 27140 w 1214"/>
                <a:gd name="T5" fmla="*/ 861 h 515"/>
                <a:gd name="T6" fmla="*/ 8317 w 1214"/>
                <a:gd name="T7" fmla="*/ 3201 h 515"/>
                <a:gd name="T8" fmla="*/ 0 w 1214"/>
                <a:gd name="T9" fmla="*/ 9639 h 515"/>
                <a:gd name="T10" fmla="*/ 0 w 1214"/>
                <a:gd name="T11" fmla="*/ 0 h 515"/>
                <a:gd name="T12" fmla="*/ 0 60000 65536"/>
                <a:gd name="T13" fmla="*/ 0 60000 65536"/>
                <a:gd name="T14" fmla="*/ 0 60000 65536"/>
                <a:gd name="T15" fmla="*/ 0 60000 65536"/>
                <a:gd name="T16" fmla="*/ 0 60000 65536"/>
                <a:gd name="T17" fmla="*/ 0 60000 65536"/>
                <a:gd name="T18" fmla="*/ 0 w 1214"/>
                <a:gd name="T19" fmla="*/ 0 h 515"/>
                <a:gd name="T20" fmla="*/ 1214 w 1214"/>
                <a:gd name="T21" fmla="*/ 515 h 515"/>
              </a:gdLst>
              <a:ahLst/>
              <a:cxnLst>
                <a:cxn ang="T12">
                  <a:pos x="T0" y="T1"/>
                </a:cxn>
                <a:cxn ang="T13">
                  <a:pos x="T2" y="T3"/>
                </a:cxn>
                <a:cxn ang="T14">
                  <a:pos x="T4" y="T5"/>
                </a:cxn>
                <a:cxn ang="T15">
                  <a:pos x="T6" y="T7"/>
                </a:cxn>
                <a:cxn ang="T16">
                  <a:pos x="T8" y="T9"/>
                </a:cxn>
                <a:cxn ang="T17">
                  <a:pos x="T10" y="T11"/>
                </a:cxn>
              </a:cxnLst>
              <a:rect l="T18" t="T19" r="T20" b="T21"/>
              <a:pathLst>
                <a:path w="1214" h="515">
                  <a:moveTo>
                    <a:pt x="0" y="0"/>
                  </a:moveTo>
                  <a:lnTo>
                    <a:pt x="1214" y="0"/>
                  </a:lnTo>
                  <a:lnTo>
                    <a:pt x="1214" y="46"/>
                  </a:lnTo>
                  <a:lnTo>
                    <a:pt x="372" y="171"/>
                  </a:lnTo>
                  <a:lnTo>
                    <a:pt x="0" y="515"/>
                  </a:lnTo>
                  <a:lnTo>
                    <a:pt x="0" y="0"/>
                  </a:lnTo>
                  <a:close/>
                </a:path>
              </a:pathLst>
            </a:custGeom>
            <a:noFill/>
            <a:ln w="0">
              <a:solidFill>
                <a:srgbClr val="FFFFFF"/>
              </a:solidFill>
              <a:round/>
              <a:headEnd/>
              <a:tailEnd/>
            </a:ln>
          </p:spPr>
          <p:txBody>
            <a:bodyPr/>
            <a:lstStyle/>
            <a:p>
              <a:endParaRPr lang="es-PE"/>
            </a:p>
          </p:txBody>
        </p:sp>
        <p:sp>
          <p:nvSpPr>
            <p:cNvPr id="16" name="Freeform 67"/>
            <p:cNvSpPr>
              <a:spLocks/>
            </p:cNvSpPr>
            <p:nvPr/>
          </p:nvSpPr>
          <p:spPr bwMode="auto">
            <a:xfrm>
              <a:off x="903" y="61"/>
              <a:ext cx="4846" cy="696"/>
            </a:xfrm>
            <a:custGeom>
              <a:avLst/>
              <a:gdLst/>
              <a:ahLst/>
              <a:cxnLst>
                <a:cxn ang="0">
                  <a:pos x="0" y="161"/>
                </a:cxn>
                <a:cxn ang="0">
                  <a:pos x="161" y="1"/>
                </a:cxn>
                <a:cxn ang="0">
                  <a:pos x="1025" y="0"/>
                </a:cxn>
                <a:cxn ang="0">
                  <a:pos x="1025" y="15"/>
                </a:cxn>
                <a:cxn ang="0">
                  <a:pos x="261" y="67"/>
                </a:cxn>
                <a:cxn ang="0">
                  <a:pos x="161" y="140"/>
                </a:cxn>
                <a:cxn ang="0">
                  <a:pos x="0" y="161"/>
                </a:cxn>
              </a:cxnLst>
              <a:rect l="0" t="0" r="r" b="b"/>
              <a:pathLst>
                <a:path w="1025" h="161">
                  <a:moveTo>
                    <a:pt x="0" y="161"/>
                  </a:moveTo>
                  <a:lnTo>
                    <a:pt x="161" y="1"/>
                  </a:lnTo>
                  <a:lnTo>
                    <a:pt x="1025" y="0"/>
                  </a:lnTo>
                  <a:lnTo>
                    <a:pt x="1025" y="15"/>
                  </a:lnTo>
                  <a:lnTo>
                    <a:pt x="261" y="67"/>
                  </a:lnTo>
                  <a:lnTo>
                    <a:pt x="161" y="140"/>
                  </a:lnTo>
                  <a:lnTo>
                    <a:pt x="0" y="161"/>
                  </a:lnTo>
                  <a:close/>
                </a:path>
              </a:pathLst>
            </a:custGeom>
            <a:solidFill>
              <a:schemeClr val="bg1">
                <a:lumMod val="75000"/>
              </a:schemeClr>
            </a:solidFill>
            <a:ln w="9525">
              <a:noFill/>
              <a:round/>
              <a:headEnd/>
              <a:tailEnd/>
            </a:ln>
          </p:spPr>
          <p:txBody>
            <a:bodyPr/>
            <a:lstStyle/>
            <a:p>
              <a:pPr>
                <a:defRPr/>
              </a:pPr>
              <a:endParaRPr lang="es-ES"/>
            </a:p>
          </p:txBody>
        </p:sp>
        <p:sp>
          <p:nvSpPr>
            <p:cNvPr id="17" name="Freeform 68"/>
            <p:cNvSpPr>
              <a:spLocks/>
            </p:cNvSpPr>
            <p:nvPr/>
          </p:nvSpPr>
          <p:spPr bwMode="auto">
            <a:xfrm>
              <a:off x="9" y="61"/>
              <a:ext cx="5740" cy="1514"/>
            </a:xfrm>
            <a:custGeom>
              <a:avLst/>
              <a:gdLst>
                <a:gd name="T0" fmla="*/ 27140 w 1214"/>
                <a:gd name="T1" fmla="*/ 0 h 350"/>
                <a:gd name="T2" fmla="*/ 7825 w 1214"/>
                <a:gd name="T3" fmla="*/ 0 h 350"/>
                <a:gd name="T4" fmla="*/ 0 w 1214"/>
                <a:gd name="T5" fmla="*/ 6549 h 350"/>
                <a:gd name="T6" fmla="*/ 0 60000 65536"/>
                <a:gd name="T7" fmla="*/ 0 60000 65536"/>
                <a:gd name="T8" fmla="*/ 0 60000 65536"/>
                <a:gd name="T9" fmla="*/ 0 w 1214"/>
                <a:gd name="T10" fmla="*/ 0 h 350"/>
                <a:gd name="T11" fmla="*/ 1214 w 1214"/>
                <a:gd name="T12" fmla="*/ 350 h 350"/>
              </a:gdLst>
              <a:ahLst/>
              <a:cxnLst>
                <a:cxn ang="T6">
                  <a:pos x="T0" y="T1"/>
                </a:cxn>
                <a:cxn ang="T7">
                  <a:pos x="T2" y="T3"/>
                </a:cxn>
                <a:cxn ang="T8">
                  <a:pos x="T4" y="T5"/>
                </a:cxn>
              </a:cxnLst>
              <a:rect l="T9" t="T10" r="T11" b="T12"/>
              <a:pathLst>
                <a:path w="1214" h="350">
                  <a:moveTo>
                    <a:pt x="1214" y="0"/>
                  </a:moveTo>
                  <a:lnTo>
                    <a:pt x="350" y="0"/>
                  </a:lnTo>
                  <a:lnTo>
                    <a:pt x="0" y="350"/>
                  </a:lnTo>
                </a:path>
              </a:pathLst>
            </a:custGeom>
            <a:noFill/>
            <a:ln w="0">
              <a:solidFill>
                <a:srgbClr val="FFFFFF"/>
              </a:solidFill>
              <a:round/>
              <a:headEnd/>
              <a:tailEnd/>
            </a:ln>
          </p:spPr>
          <p:txBody>
            <a:bodyPr/>
            <a:lstStyle/>
            <a:p>
              <a:endParaRPr lang="es-PE"/>
            </a:p>
          </p:txBody>
        </p:sp>
        <p:sp>
          <p:nvSpPr>
            <p:cNvPr id="18" name="Freeform 69"/>
            <p:cNvSpPr>
              <a:spLocks/>
            </p:cNvSpPr>
            <p:nvPr/>
          </p:nvSpPr>
          <p:spPr bwMode="auto">
            <a:xfrm>
              <a:off x="9" y="125"/>
              <a:ext cx="5740" cy="1627"/>
            </a:xfrm>
            <a:custGeom>
              <a:avLst/>
              <a:gdLst>
                <a:gd name="T0" fmla="*/ 0 w 1214"/>
                <a:gd name="T1" fmla="*/ 7040 h 376"/>
                <a:gd name="T2" fmla="*/ 10014 w 1214"/>
                <a:gd name="T3" fmla="*/ 991 h 376"/>
                <a:gd name="T4" fmla="*/ 27140 w 1214"/>
                <a:gd name="T5" fmla="*/ 0 h 376"/>
                <a:gd name="T6" fmla="*/ 0 60000 65536"/>
                <a:gd name="T7" fmla="*/ 0 60000 65536"/>
                <a:gd name="T8" fmla="*/ 0 60000 65536"/>
                <a:gd name="T9" fmla="*/ 0 w 1214"/>
                <a:gd name="T10" fmla="*/ 0 h 376"/>
                <a:gd name="T11" fmla="*/ 1214 w 1214"/>
                <a:gd name="T12" fmla="*/ 376 h 376"/>
              </a:gdLst>
              <a:ahLst/>
              <a:cxnLst>
                <a:cxn ang="T6">
                  <a:pos x="T0" y="T1"/>
                </a:cxn>
                <a:cxn ang="T7">
                  <a:pos x="T2" y="T3"/>
                </a:cxn>
                <a:cxn ang="T8">
                  <a:pos x="T4" y="T5"/>
                </a:cxn>
              </a:cxnLst>
              <a:rect l="T9" t="T10" r="T11" b="T12"/>
              <a:pathLst>
                <a:path w="1214" h="376">
                  <a:moveTo>
                    <a:pt x="0" y="376"/>
                  </a:moveTo>
                  <a:lnTo>
                    <a:pt x="448" y="53"/>
                  </a:lnTo>
                  <a:lnTo>
                    <a:pt x="1214" y="0"/>
                  </a:lnTo>
                </a:path>
              </a:pathLst>
            </a:custGeom>
            <a:noFill/>
            <a:ln w="0">
              <a:solidFill>
                <a:srgbClr val="FFFFFF"/>
              </a:solidFill>
              <a:round/>
              <a:headEnd/>
              <a:tailEnd/>
            </a:ln>
          </p:spPr>
          <p:txBody>
            <a:bodyPr/>
            <a:lstStyle/>
            <a:p>
              <a:endParaRPr lang="es-PE"/>
            </a:p>
          </p:txBody>
        </p:sp>
        <p:sp>
          <p:nvSpPr>
            <p:cNvPr id="19" name="Freeform 70"/>
            <p:cNvSpPr>
              <a:spLocks/>
            </p:cNvSpPr>
            <p:nvPr/>
          </p:nvSpPr>
          <p:spPr bwMode="auto">
            <a:xfrm>
              <a:off x="9" y="177"/>
              <a:ext cx="5740" cy="1787"/>
            </a:xfrm>
            <a:custGeom>
              <a:avLst/>
              <a:gdLst>
                <a:gd name="T0" fmla="*/ 0 w 1214"/>
                <a:gd name="T1" fmla="*/ 7732 h 413"/>
                <a:gd name="T2" fmla="*/ 2435 w 1214"/>
                <a:gd name="T3" fmla="*/ 2713 h 413"/>
                <a:gd name="T4" fmla="*/ 27140 w 1214"/>
                <a:gd name="T5" fmla="*/ 0 h 413"/>
                <a:gd name="T6" fmla="*/ 0 60000 65536"/>
                <a:gd name="T7" fmla="*/ 0 60000 65536"/>
                <a:gd name="T8" fmla="*/ 0 60000 65536"/>
                <a:gd name="T9" fmla="*/ 0 w 1214"/>
                <a:gd name="T10" fmla="*/ 0 h 413"/>
                <a:gd name="T11" fmla="*/ 1214 w 1214"/>
                <a:gd name="T12" fmla="*/ 413 h 413"/>
              </a:gdLst>
              <a:ahLst/>
              <a:cxnLst>
                <a:cxn ang="T6">
                  <a:pos x="T0" y="T1"/>
                </a:cxn>
                <a:cxn ang="T7">
                  <a:pos x="T2" y="T3"/>
                </a:cxn>
                <a:cxn ang="T8">
                  <a:pos x="T4" y="T5"/>
                </a:cxn>
              </a:cxnLst>
              <a:rect l="T9" t="T10" r="T11" b="T12"/>
              <a:pathLst>
                <a:path w="1214" h="413">
                  <a:moveTo>
                    <a:pt x="0" y="413"/>
                  </a:moveTo>
                  <a:lnTo>
                    <a:pt x="109" y="145"/>
                  </a:lnTo>
                  <a:lnTo>
                    <a:pt x="1214" y="0"/>
                  </a:lnTo>
                </a:path>
              </a:pathLst>
            </a:custGeom>
            <a:noFill/>
            <a:ln w="0">
              <a:solidFill>
                <a:srgbClr val="FFFFFF"/>
              </a:solidFill>
              <a:round/>
              <a:headEnd/>
              <a:tailEnd/>
            </a:ln>
          </p:spPr>
          <p:txBody>
            <a:bodyPr/>
            <a:lstStyle/>
            <a:p>
              <a:endParaRPr lang="es-PE"/>
            </a:p>
          </p:txBody>
        </p:sp>
      </p:grpSp>
      <p:grpSp>
        <p:nvGrpSpPr>
          <p:cNvPr id="3" name="10 Grupo"/>
          <p:cNvGrpSpPr>
            <a:grpSpLocks/>
          </p:cNvGrpSpPr>
          <p:nvPr/>
        </p:nvGrpSpPr>
        <p:grpSpPr bwMode="auto">
          <a:xfrm>
            <a:off x="179388" y="119063"/>
            <a:ext cx="8713787" cy="828675"/>
            <a:chOff x="179512" y="118855"/>
            <a:chExt cx="8712968" cy="828772"/>
          </a:xfrm>
          <a:noFill/>
        </p:grpSpPr>
        <p:graphicFrame>
          <p:nvGraphicFramePr>
            <p:cNvPr id="21" name="11 Objeto"/>
            <p:cNvGraphicFramePr>
              <a:graphicFrameLocks noChangeAspect="1"/>
            </p:cNvGraphicFramePr>
            <p:nvPr/>
          </p:nvGraphicFramePr>
          <p:xfrm>
            <a:off x="179512" y="118855"/>
            <a:ext cx="720080" cy="828772"/>
          </p:xfrm>
          <a:graphic>
            <a:graphicData uri="http://schemas.openxmlformats.org/presentationml/2006/ole">
              <mc:AlternateContent xmlns:mc="http://schemas.openxmlformats.org/markup-compatibility/2006">
                <mc:Choice xmlns:v="urn:schemas-microsoft-com:vml" Requires="v">
                  <p:oleObj spid="_x0000_s132129" r:id="rId3" imgW="2663848" imgH="3592373" progId="">
                    <p:embed/>
                  </p:oleObj>
                </mc:Choice>
                <mc:Fallback>
                  <p:oleObj r:id="rId3" imgW="2663848" imgH="3592373" progId="">
                    <p:embed/>
                    <p:pic>
                      <p:nvPicPr>
                        <p:cNvPr id="0"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8855"/>
                          <a:ext cx="720080" cy="828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21 Rectángulo"/>
            <p:cNvSpPr/>
            <p:nvPr/>
          </p:nvSpPr>
          <p:spPr>
            <a:xfrm>
              <a:off x="900169" y="279211"/>
              <a:ext cx="3041364" cy="339765"/>
            </a:xfrm>
            <a:prstGeom prst="rect">
              <a:avLst/>
            </a:prstGeom>
            <a:grpFill/>
          </p:spPr>
          <p:txBody>
            <a:bodyPr>
              <a:spAutoFit/>
            </a:bodyPr>
            <a:lstStyle/>
            <a:p>
              <a:pPr algn="l">
                <a:spcBef>
                  <a:spcPct val="50000"/>
                </a:spcBef>
                <a:defRPr/>
              </a:pPr>
              <a:r>
                <a:rPr lang="es-ES_tradnl" sz="1600" b="1" i="1" dirty="0">
                  <a:latin typeface="+mj-lt"/>
                </a:rPr>
                <a:t>DIBUJO EN INGENIERIA I</a:t>
              </a:r>
            </a:p>
          </p:txBody>
        </p:sp>
        <p:sp>
          <p:nvSpPr>
            <p:cNvPr id="23" name="22 Rectángulo"/>
            <p:cNvSpPr/>
            <p:nvPr/>
          </p:nvSpPr>
          <p:spPr>
            <a:xfrm>
              <a:off x="7884513" y="279211"/>
              <a:ext cx="1007967" cy="277031"/>
            </a:xfrm>
            <a:prstGeom prst="rect">
              <a:avLst/>
            </a:prstGeom>
            <a:grpFill/>
          </p:spPr>
          <p:txBody>
            <a:bodyPr>
              <a:spAutoFit/>
            </a:bodyPr>
            <a:lstStyle/>
            <a:p>
              <a:pPr algn="l">
                <a:spcBef>
                  <a:spcPct val="50000"/>
                </a:spcBef>
                <a:defRPr/>
              </a:pPr>
              <a:r>
                <a:rPr lang="es-ES" sz="1200" b="1" i="1" dirty="0"/>
                <a:t>CLASE  </a:t>
              </a:r>
              <a:r>
                <a:rPr lang="es-ES" sz="1200" b="1" i="1" dirty="0" smtClean="0"/>
                <a:t>6</a:t>
              </a:r>
              <a:endParaRPr lang="es-ES_tradnl" sz="1200" b="1" i="1" dirty="0">
                <a:latin typeface="+mj-lt"/>
              </a:endParaRPr>
            </a:p>
          </p:txBody>
        </p:sp>
      </p:grpSp>
      <p:sp>
        <p:nvSpPr>
          <p:cNvPr id="26" name="25 Rectángulo"/>
          <p:cNvSpPr/>
          <p:nvPr/>
        </p:nvSpPr>
        <p:spPr>
          <a:xfrm>
            <a:off x="7143768" y="476672"/>
            <a:ext cx="1467068" cy="276999"/>
          </a:xfrm>
          <a:prstGeom prst="rect">
            <a:avLst/>
          </a:prstGeom>
        </p:spPr>
        <p:txBody>
          <a:bodyPr wrap="none">
            <a:spAutoFit/>
          </a:bodyPr>
          <a:lstStyle/>
          <a:p>
            <a:pPr>
              <a:spcBef>
                <a:spcPct val="50000"/>
              </a:spcBef>
              <a:defRPr/>
            </a:pPr>
            <a:r>
              <a:rPr lang="es-ES_tradnl" sz="1200" b="1" i="1" dirty="0" smtClean="0"/>
              <a:t>PROYECCIONES</a:t>
            </a:r>
            <a:r>
              <a:rPr lang="es-ES" sz="1200" b="1" i="1" dirty="0" smtClean="0"/>
              <a:t>.</a:t>
            </a:r>
            <a:endParaRPr lang="es-ES" sz="1200" b="1" i="1" dirty="0"/>
          </a:p>
        </p:txBody>
      </p:sp>
      <p:sp>
        <p:nvSpPr>
          <p:cNvPr id="76" name="75 Rectángulo"/>
          <p:cNvSpPr/>
          <p:nvPr/>
        </p:nvSpPr>
        <p:spPr>
          <a:xfrm>
            <a:off x="8677230" y="4686950"/>
            <a:ext cx="279244" cy="276999"/>
          </a:xfrm>
          <a:prstGeom prst="rect">
            <a:avLst/>
          </a:prstGeom>
        </p:spPr>
        <p:txBody>
          <a:bodyPr wrap="none">
            <a:spAutoFit/>
          </a:bodyPr>
          <a:lstStyle/>
          <a:p>
            <a:pPr>
              <a:spcBef>
                <a:spcPct val="50000"/>
              </a:spcBef>
              <a:defRPr/>
            </a:pPr>
            <a:r>
              <a:rPr lang="es-ES" sz="1200" b="1" i="1" smtClean="0"/>
              <a:t>F</a:t>
            </a:r>
            <a:endParaRPr lang="es-ES" sz="1200" b="1" i="1" dirty="0"/>
          </a:p>
        </p:txBody>
      </p:sp>
      <p:sp>
        <p:nvSpPr>
          <p:cNvPr id="77" name="76 Rectángulo"/>
          <p:cNvSpPr/>
          <p:nvPr/>
        </p:nvSpPr>
        <p:spPr>
          <a:xfrm>
            <a:off x="8677230" y="3056693"/>
            <a:ext cx="287258" cy="276999"/>
          </a:xfrm>
          <a:prstGeom prst="rect">
            <a:avLst/>
          </a:prstGeom>
        </p:spPr>
        <p:txBody>
          <a:bodyPr wrap="none">
            <a:spAutoFit/>
          </a:bodyPr>
          <a:lstStyle/>
          <a:p>
            <a:pPr>
              <a:spcBef>
                <a:spcPct val="50000"/>
              </a:spcBef>
              <a:defRPr/>
            </a:pPr>
            <a:r>
              <a:rPr lang="es-ES" sz="1200" b="1" i="1" smtClean="0"/>
              <a:t>S</a:t>
            </a:r>
            <a:endParaRPr lang="es-ES" sz="1200" b="1" i="1" dirty="0"/>
          </a:p>
        </p:txBody>
      </p:sp>
      <p:sp>
        <p:nvSpPr>
          <p:cNvPr id="78" name="77 Rectángulo"/>
          <p:cNvSpPr/>
          <p:nvPr/>
        </p:nvSpPr>
        <p:spPr>
          <a:xfrm>
            <a:off x="5134064" y="4686950"/>
            <a:ext cx="363048" cy="276999"/>
          </a:xfrm>
          <a:prstGeom prst="rect">
            <a:avLst/>
          </a:prstGeom>
        </p:spPr>
        <p:txBody>
          <a:bodyPr wrap="none">
            <a:spAutoFit/>
          </a:bodyPr>
          <a:lstStyle/>
          <a:p>
            <a:pPr>
              <a:spcBef>
                <a:spcPct val="50000"/>
              </a:spcBef>
              <a:defRPr/>
            </a:pPr>
            <a:r>
              <a:rPr lang="es-ES" sz="1200" b="1" i="1" smtClean="0"/>
              <a:t>L I</a:t>
            </a:r>
            <a:endParaRPr lang="es-ES" sz="1200" b="1" i="1" dirty="0"/>
          </a:p>
        </p:txBody>
      </p:sp>
      <p:sp>
        <p:nvSpPr>
          <p:cNvPr id="79" name="78 Rectángulo"/>
          <p:cNvSpPr/>
          <p:nvPr/>
        </p:nvSpPr>
        <p:spPr>
          <a:xfrm>
            <a:off x="258163" y="6339092"/>
            <a:ext cx="287258" cy="276999"/>
          </a:xfrm>
          <a:prstGeom prst="rect">
            <a:avLst/>
          </a:prstGeom>
        </p:spPr>
        <p:txBody>
          <a:bodyPr wrap="none">
            <a:spAutoFit/>
          </a:bodyPr>
          <a:lstStyle/>
          <a:p>
            <a:pPr>
              <a:spcBef>
                <a:spcPct val="50000"/>
              </a:spcBef>
              <a:defRPr/>
            </a:pPr>
            <a:r>
              <a:rPr lang="es-ES" sz="1200" b="1" i="1" smtClean="0"/>
              <a:t>S</a:t>
            </a:r>
            <a:endParaRPr lang="es-ES" sz="1200" b="1" i="1" dirty="0"/>
          </a:p>
        </p:txBody>
      </p:sp>
      <p:sp>
        <p:nvSpPr>
          <p:cNvPr id="80" name="79 Rectángulo"/>
          <p:cNvSpPr/>
          <p:nvPr/>
        </p:nvSpPr>
        <p:spPr>
          <a:xfrm>
            <a:off x="251520" y="4669086"/>
            <a:ext cx="279244" cy="276999"/>
          </a:xfrm>
          <a:prstGeom prst="rect">
            <a:avLst/>
          </a:prstGeom>
        </p:spPr>
        <p:txBody>
          <a:bodyPr wrap="none">
            <a:spAutoFit/>
          </a:bodyPr>
          <a:lstStyle/>
          <a:p>
            <a:pPr>
              <a:spcBef>
                <a:spcPct val="50000"/>
              </a:spcBef>
              <a:defRPr/>
            </a:pPr>
            <a:r>
              <a:rPr lang="es-ES" sz="1200" b="1" i="1" smtClean="0"/>
              <a:t>F</a:t>
            </a:r>
            <a:endParaRPr lang="es-ES" sz="1200" b="1" i="1" dirty="0"/>
          </a:p>
        </p:txBody>
      </p:sp>
      <p:sp>
        <p:nvSpPr>
          <p:cNvPr id="81" name="80 Rectángulo"/>
          <p:cNvSpPr/>
          <p:nvPr/>
        </p:nvSpPr>
        <p:spPr>
          <a:xfrm>
            <a:off x="3858563" y="4642823"/>
            <a:ext cx="363048" cy="276999"/>
          </a:xfrm>
          <a:prstGeom prst="rect">
            <a:avLst/>
          </a:prstGeom>
        </p:spPr>
        <p:txBody>
          <a:bodyPr wrap="none">
            <a:spAutoFit/>
          </a:bodyPr>
          <a:lstStyle/>
          <a:p>
            <a:pPr>
              <a:spcBef>
                <a:spcPct val="50000"/>
              </a:spcBef>
              <a:defRPr/>
            </a:pPr>
            <a:r>
              <a:rPr lang="es-ES" sz="1200" b="1" i="1" smtClean="0"/>
              <a:t>L I</a:t>
            </a:r>
            <a:endParaRPr lang="es-ES" sz="1200" b="1" i="1" dirty="0"/>
          </a:p>
        </p:txBody>
      </p:sp>
      <p:pic>
        <p:nvPicPr>
          <p:cNvPr id="43" name="Picture 2">
            <a:hlinkClick r:id="rId5" action="ppaction://hlinksldjump"/>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6022" t="68500" r="2938" b="1078"/>
          <a:stretch/>
        </p:blipFill>
        <p:spPr bwMode="auto">
          <a:xfrm>
            <a:off x="3200673" y="805420"/>
            <a:ext cx="2379142" cy="2545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 name="81 Flecha derecha"/>
          <p:cNvSpPr/>
          <p:nvPr/>
        </p:nvSpPr>
        <p:spPr>
          <a:xfrm rot="1969643" flipH="1">
            <a:off x="5158793" y="2691536"/>
            <a:ext cx="264605" cy="189687"/>
          </a:xfrm>
          <a:prstGeom prst="rightArrow">
            <a:avLst>
              <a:gd name="adj1" fmla="val 50000"/>
              <a:gd name="adj2" fmla="val 726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1" name="50 Rectángulo"/>
          <p:cNvSpPr/>
          <p:nvPr/>
        </p:nvSpPr>
        <p:spPr>
          <a:xfrm>
            <a:off x="7202169" y="4149080"/>
            <a:ext cx="1440000" cy="694768"/>
          </a:xfrm>
          <a:prstGeom prst="rect">
            <a:avLst/>
          </a:pr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2" name="51 Rectángulo"/>
          <p:cNvSpPr/>
          <p:nvPr/>
        </p:nvSpPr>
        <p:spPr>
          <a:xfrm>
            <a:off x="7917041" y="2506700"/>
            <a:ext cx="720133" cy="714966"/>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4" name="53 Rectángulo"/>
          <p:cNvSpPr/>
          <p:nvPr/>
        </p:nvSpPr>
        <p:spPr>
          <a:xfrm>
            <a:off x="7197980" y="1790381"/>
            <a:ext cx="733318" cy="732128"/>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1" name="60 Rectángulo"/>
          <p:cNvSpPr/>
          <p:nvPr/>
        </p:nvSpPr>
        <p:spPr>
          <a:xfrm>
            <a:off x="7924442" y="3416289"/>
            <a:ext cx="719867" cy="741322"/>
          </a:xfrm>
          <a:prstGeom prst="rect">
            <a:avLst/>
          </a:pr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2" name="41 Rectángulo"/>
          <p:cNvSpPr/>
          <p:nvPr/>
        </p:nvSpPr>
        <p:spPr>
          <a:xfrm>
            <a:off x="7202435" y="2509284"/>
            <a:ext cx="731430" cy="712382"/>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8" name="47 Rectángulo"/>
          <p:cNvSpPr/>
          <p:nvPr/>
        </p:nvSpPr>
        <p:spPr>
          <a:xfrm>
            <a:off x="7202435" y="4143191"/>
            <a:ext cx="719867" cy="701764"/>
          </a:xfrm>
          <a:prstGeom prst="rect">
            <a:avLst/>
          </a:pr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9" name="48 Forma libre"/>
          <p:cNvSpPr/>
          <p:nvPr/>
        </p:nvSpPr>
        <p:spPr>
          <a:xfrm flipV="1">
            <a:off x="7198242" y="4147000"/>
            <a:ext cx="1446028" cy="712381"/>
          </a:xfrm>
          <a:custGeom>
            <a:avLst/>
            <a:gdLst>
              <a:gd name="connsiteX0" fmla="*/ 0 w 1446028"/>
              <a:gd name="connsiteY0" fmla="*/ 0 h 712381"/>
              <a:gd name="connsiteX1" fmla="*/ 1446028 w 1446028"/>
              <a:gd name="connsiteY1" fmla="*/ 0 h 712381"/>
              <a:gd name="connsiteX2" fmla="*/ 1446028 w 1446028"/>
              <a:gd name="connsiteY2" fmla="*/ 701749 h 712381"/>
              <a:gd name="connsiteX3" fmla="*/ 723014 w 1446028"/>
              <a:gd name="connsiteY3" fmla="*/ 712381 h 712381"/>
              <a:gd name="connsiteX4" fmla="*/ 0 w 1446028"/>
              <a:gd name="connsiteY4" fmla="*/ 0 h 712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028" h="712381">
                <a:moveTo>
                  <a:pt x="0" y="0"/>
                </a:moveTo>
                <a:lnTo>
                  <a:pt x="1446028" y="0"/>
                </a:lnTo>
                <a:lnTo>
                  <a:pt x="1446028" y="701749"/>
                </a:lnTo>
                <a:lnTo>
                  <a:pt x="723014" y="712381"/>
                </a:lnTo>
                <a:lnTo>
                  <a:pt x="0" y="0"/>
                </a:lnTo>
                <a:close/>
              </a:path>
            </a:pathLst>
          </a:cu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0" name="49 Forma libre"/>
          <p:cNvSpPr/>
          <p:nvPr/>
        </p:nvSpPr>
        <p:spPr>
          <a:xfrm rot="10800000">
            <a:off x="7918488" y="3417431"/>
            <a:ext cx="713844" cy="742898"/>
          </a:xfrm>
          <a:custGeom>
            <a:avLst/>
            <a:gdLst>
              <a:gd name="connsiteX0" fmla="*/ 3399 w 713844"/>
              <a:gd name="connsiteY0" fmla="*/ 727440 h 727440"/>
              <a:gd name="connsiteX1" fmla="*/ 713844 w 713844"/>
              <a:gd name="connsiteY1" fmla="*/ 0 h 727440"/>
              <a:gd name="connsiteX2" fmla="*/ 0 w 713844"/>
              <a:gd name="connsiteY2" fmla="*/ 3399 h 727440"/>
              <a:gd name="connsiteX3" fmla="*/ 3399 w 713844"/>
              <a:gd name="connsiteY3" fmla="*/ 727440 h 727440"/>
            </a:gdLst>
            <a:ahLst/>
            <a:cxnLst>
              <a:cxn ang="0">
                <a:pos x="connsiteX0" y="connsiteY0"/>
              </a:cxn>
              <a:cxn ang="0">
                <a:pos x="connsiteX1" y="connsiteY1"/>
              </a:cxn>
              <a:cxn ang="0">
                <a:pos x="connsiteX2" y="connsiteY2"/>
              </a:cxn>
              <a:cxn ang="0">
                <a:pos x="connsiteX3" y="connsiteY3"/>
              </a:cxn>
            </a:cxnLst>
            <a:rect l="l" t="t" r="r" b="b"/>
            <a:pathLst>
              <a:path w="713844" h="727440">
                <a:moveTo>
                  <a:pt x="3399" y="727440"/>
                </a:moveTo>
                <a:lnTo>
                  <a:pt x="713844" y="0"/>
                </a:lnTo>
                <a:lnTo>
                  <a:pt x="0" y="3399"/>
                </a:lnTo>
                <a:lnTo>
                  <a:pt x="3399" y="727440"/>
                </a:lnTo>
                <a:close/>
              </a:path>
            </a:pathLst>
          </a:cu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7" name="46 Forma libre"/>
          <p:cNvSpPr/>
          <p:nvPr/>
        </p:nvSpPr>
        <p:spPr>
          <a:xfrm rot="16200000">
            <a:off x="7923441" y="1796984"/>
            <a:ext cx="724780" cy="702687"/>
          </a:xfrm>
          <a:custGeom>
            <a:avLst/>
            <a:gdLst>
              <a:gd name="connsiteX0" fmla="*/ 3399 w 713844"/>
              <a:gd name="connsiteY0" fmla="*/ 727440 h 727440"/>
              <a:gd name="connsiteX1" fmla="*/ 713844 w 713844"/>
              <a:gd name="connsiteY1" fmla="*/ 0 h 727440"/>
              <a:gd name="connsiteX2" fmla="*/ 0 w 713844"/>
              <a:gd name="connsiteY2" fmla="*/ 3399 h 727440"/>
              <a:gd name="connsiteX3" fmla="*/ 3399 w 713844"/>
              <a:gd name="connsiteY3" fmla="*/ 727440 h 727440"/>
            </a:gdLst>
            <a:ahLst/>
            <a:cxnLst>
              <a:cxn ang="0">
                <a:pos x="connsiteX0" y="connsiteY0"/>
              </a:cxn>
              <a:cxn ang="0">
                <a:pos x="connsiteX1" y="connsiteY1"/>
              </a:cxn>
              <a:cxn ang="0">
                <a:pos x="connsiteX2" y="connsiteY2"/>
              </a:cxn>
              <a:cxn ang="0">
                <a:pos x="connsiteX3" y="connsiteY3"/>
              </a:cxn>
            </a:cxnLst>
            <a:rect l="l" t="t" r="r" b="b"/>
            <a:pathLst>
              <a:path w="713844" h="727440">
                <a:moveTo>
                  <a:pt x="3399" y="727440"/>
                </a:moveTo>
                <a:lnTo>
                  <a:pt x="713844" y="0"/>
                </a:lnTo>
                <a:lnTo>
                  <a:pt x="0" y="3399"/>
                </a:lnTo>
                <a:lnTo>
                  <a:pt x="3399" y="727440"/>
                </a:lnTo>
                <a:close/>
              </a:path>
            </a:pathLst>
          </a:cu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4" name="63 Forma libre"/>
          <p:cNvSpPr/>
          <p:nvPr/>
        </p:nvSpPr>
        <p:spPr>
          <a:xfrm rot="5400000">
            <a:off x="7918173" y="1803507"/>
            <a:ext cx="732126" cy="705875"/>
          </a:xfrm>
          <a:custGeom>
            <a:avLst/>
            <a:gdLst>
              <a:gd name="connsiteX0" fmla="*/ 3399 w 713844"/>
              <a:gd name="connsiteY0" fmla="*/ 727440 h 727440"/>
              <a:gd name="connsiteX1" fmla="*/ 713844 w 713844"/>
              <a:gd name="connsiteY1" fmla="*/ 0 h 727440"/>
              <a:gd name="connsiteX2" fmla="*/ 0 w 713844"/>
              <a:gd name="connsiteY2" fmla="*/ 3399 h 727440"/>
              <a:gd name="connsiteX3" fmla="*/ 3399 w 713844"/>
              <a:gd name="connsiteY3" fmla="*/ 727440 h 727440"/>
            </a:gdLst>
            <a:ahLst/>
            <a:cxnLst>
              <a:cxn ang="0">
                <a:pos x="connsiteX0" y="connsiteY0"/>
              </a:cxn>
              <a:cxn ang="0">
                <a:pos x="connsiteX1" y="connsiteY1"/>
              </a:cxn>
              <a:cxn ang="0">
                <a:pos x="connsiteX2" y="connsiteY2"/>
              </a:cxn>
              <a:cxn ang="0">
                <a:pos x="connsiteX3" y="connsiteY3"/>
              </a:cxn>
            </a:cxnLst>
            <a:rect l="l" t="t" r="r" b="b"/>
            <a:pathLst>
              <a:path w="713844" h="727440">
                <a:moveTo>
                  <a:pt x="3399" y="727440"/>
                </a:moveTo>
                <a:lnTo>
                  <a:pt x="713844" y="0"/>
                </a:lnTo>
                <a:lnTo>
                  <a:pt x="0" y="3399"/>
                </a:lnTo>
                <a:lnTo>
                  <a:pt x="3399" y="727440"/>
                </a:lnTo>
                <a:close/>
              </a:path>
            </a:pathLst>
          </a:cu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5" name="64 Forma libre"/>
          <p:cNvSpPr/>
          <p:nvPr/>
        </p:nvSpPr>
        <p:spPr>
          <a:xfrm rot="5400000">
            <a:off x="7918173" y="1803508"/>
            <a:ext cx="732126" cy="705875"/>
          </a:xfrm>
          <a:custGeom>
            <a:avLst/>
            <a:gdLst>
              <a:gd name="connsiteX0" fmla="*/ 3399 w 713844"/>
              <a:gd name="connsiteY0" fmla="*/ 727440 h 727440"/>
              <a:gd name="connsiteX1" fmla="*/ 713844 w 713844"/>
              <a:gd name="connsiteY1" fmla="*/ 0 h 727440"/>
              <a:gd name="connsiteX2" fmla="*/ 0 w 713844"/>
              <a:gd name="connsiteY2" fmla="*/ 3399 h 727440"/>
              <a:gd name="connsiteX3" fmla="*/ 3399 w 713844"/>
              <a:gd name="connsiteY3" fmla="*/ 727440 h 727440"/>
            </a:gdLst>
            <a:ahLst/>
            <a:cxnLst>
              <a:cxn ang="0">
                <a:pos x="connsiteX0" y="connsiteY0"/>
              </a:cxn>
              <a:cxn ang="0">
                <a:pos x="connsiteX1" y="connsiteY1"/>
              </a:cxn>
              <a:cxn ang="0">
                <a:pos x="connsiteX2" y="connsiteY2"/>
              </a:cxn>
              <a:cxn ang="0">
                <a:pos x="connsiteX3" y="connsiteY3"/>
              </a:cxn>
            </a:cxnLst>
            <a:rect l="l" t="t" r="r" b="b"/>
            <a:pathLst>
              <a:path w="713844" h="727440">
                <a:moveTo>
                  <a:pt x="3399" y="727440"/>
                </a:moveTo>
                <a:lnTo>
                  <a:pt x="713844" y="0"/>
                </a:lnTo>
                <a:lnTo>
                  <a:pt x="0" y="3399"/>
                </a:lnTo>
                <a:lnTo>
                  <a:pt x="3399" y="727440"/>
                </a:lnTo>
                <a:close/>
              </a:path>
            </a:pathLst>
          </a:cu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4" name="73 Forma libre"/>
          <p:cNvSpPr/>
          <p:nvPr/>
        </p:nvSpPr>
        <p:spPr>
          <a:xfrm rot="16200000">
            <a:off x="5487350" y="3411352"/>
            <a:ext cx="751637" cy="732111"/>
          </a:xfrm>
          <a:custGeom>
            <a:avLst/>
            <a:gdLst>
              <a:gd name="connsiteX0" fmla="*/ 3399 w 713844"/>
              <a:gd name="connsiteY0" fmla="*/ 727440 h 727440"/>
              <a:gd name="connsiteX1" fmla="*/ 713844 w 713844"/>
              <a:gd name="connsiteY1" fmla="*/ 0 h 727440"/>
              <a:gd name="connsiteX2" fmla="*/ 0 w 713844"/>
              <a:gd name="connsiteY2" fmla="*/ 3399 h 727440"/>
              <a:gd name="connsiteX3" fmla="*/ 3399 w 713844"/>
              <a:gd name="connsiteY3" fmla="*/ 727440 h 727440"/>
            </a:gdLst>
            <a:ahLst/>
            <a:cxnLst>
              <a:cxn ang="0">
                <a:pos x="connsiteX0" y="connsiteY0"/>
              </a:cxn>
              <a:cxn ang="0">
                <a:pos x="connsiteX1" y="connsiteY1"/>
              </a:cxn>
              <a:cxn ang="0">
                <a:pos x="connsiteX2" y="connsiteY2"/>
              </a:cxn>
              <a:cxn ang="0">
                <a:pos x="connsiteX3" y="connsiteY3"/>
              </a:cxn>
            </a:cxnLst>
            <a:rect l="l" t="t" r="r" b="b"/>
            <a:pathLst>
              <a:path w="713844" h="727440">
                <a:moveTo>
                  <a:pt x="3399" y="727440"/>
                </a:moveTo>
                <a:lnTo>
                  <a:pt x="713844" y="0"/>
                </a:lnTo>
                <a:lnTo>
                  <a:pt x="0" y="3399"/>
                </a:lnTo>
                <a:lnTo>
                  <a:pt x="3399" y="727440"/>
                </a:lnTo>
                <a:close/>
              </a:path>
            </a:pathLst>
          </a:custGeom>
          <a:solidFill>
            <a:srgbClr val="EE8A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PE">
              <a:ln>
                <a:solidFill>
                  <a:schemeClr val="tx1"/>
                </a:solidFill>
              </a:ln>
            </a:endParaRPr>
          </a:p>
        </p:txBody>
      </p:sp>
      <p:sp>
        <p:nvSpPr>
          <p:cNvPr id="75" name="74 Forma libre"/>
          <p:cNvSpPr/>
          <p:nvPr/>
        </p:nvSpPr>
        <p:spPr>
          <a:xfrm rot="5400000">
            <a:off x="5486742" y="3395015"/>
            <a:ext cx="749070" cy="728330"/>
          </a:xfrm>
          <a:custGeom>
            <a:avLst/>
            <a:gdLst>
              <a:gd name="connsiteX0" fmla="*/ 3399 w 713844"/>
              <a:gd name="connsiteY0" fmla="*/ 727440 h 727440"/>
              <a:gd name="connsiteX1" fmla="*/ 713844 w 713844"/>
              <a:gd name="connsiteY1" fmla="*/ 0 h 727440"/>
              <a:gd name="connsiteX2" fmla="*/ 0 w 713844"/>
              <a:gd name="connsiteY2" fmla="*/ 3399 h 727440"/>
              <a:gd name="connsiteX3" fmla="*/ 3399 w 713844"/>
              <a:gd name="connsiteY3" fmla="*/ 727440 h 727440"/>
            </a:gdLst>
            <a:ahLst/>
            <a:cxnLst>
              <a:cxn ang="0">
                <a:pos x="connsiteX0" y="connsiteY0"/>
              </a:cxn>
              <a:cxn ang="0">
                <a:pos x="connsiteX1" y="connsiteY1"/>
              </a:cxn>
              <a:cxn ang="0">
                <a:pos x="connsiteX2" y="connsiteY2"/>
              </a:cxn>
              <a:cxn ang="0">
                <a:pos x="connsiteX3" y="connsiteY3"/>
              </a:cxn>
            </a:cxnLst>
            <a:rect l="l" t="t" r="r" b="b"/>
            <a:pathLst>
              <a:path w="713844" h="727440">
                <a:moveTo>
                  <a:pt x="3399" y="727440"/>
                </a:moveTo>
                <a:lnTo>
                  <a:pt x="713844" y="0"/>
                </a:lnTo>
                <a:lnTo>
                  <a:pt x="0" y="3399"/>
                </a:lnTo>
                <a:lnTo>
                  <a:pt x="3399" y="727440"/>
                </a:lnTo>
                <a:close/>
              </a:path>
            </a:pathLst>
          </a:cu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3" name="82 Rectángulo"/>
          <p:cNvSpPr/>
          <p:nvPr/>
        </p:nvSpPr>
        <p:spPr>
          <a:xfrm>
            <a:off x="5497112" y="4157333"/>
            <a:ext cx="732110" cy="712382"/>
          </a:xfrm>
          <a:prstGeom prst="rect">
            <a:avLst/>
          </a:prstGeom>
          <a:solidFill>
            <a:srgbClr val="EE8A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PE">
              <a:ln>
                <a:solidFill>
                  <a:schemeClr val="tx1"/>
                </a:solidFill>
              </a:ln>
            </a:endParaRPr>
          </a:p>
        </p:txBody>
      </p:sp>
      <p:sp>
        <p:nvSpPr>
          <p:cNvPr id="84" name="83 Rectángulo"/>
          <p:cNvSpPr/>
          <p:nvPr/>
        </p:nvSpPr>
        <p:spPr>
          <a:xfrm>
            <a:off x="6225442" y="4157333"/>
            <a:ext cx="732110" cy="712382"/>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5" name="54 Forma libre"/>
          <p:cNvSpPr/>
          <p:nvPr/>
        </p:nvSpPr>
        <p:spPr>
          <a:xfrm rot="16200000">
            <a:off x="7199977" y="1786579"/>
            <a:ext cx="724780" cy="702687"/>
          </a:xfrm>
          <a:custGeom>
            <a:avLst/>
            <a:gdLst>
              <a:gd name="connsiteX0" fmla="*/ 3399 w 713844"/>
              <a:gd name="connsiteY0" fmla="*/ 727440 h 727440"/>
              <a:gd name="connsiteX1" fmla="*/ 713844 w 713844"/>
              <a:gd name="connsiteY1" fmla="*/ 0 h 727440"/>
              <a:gd name="connsiteX2" fmla="*/ 0 w 713844"/>
              <a:gd name="connsiteY2" fmla="*/ 3399 h 727440"/>
              <a:gd name="connsiteX3" fmla="*/ 3399 w 713844"/>
              <a:gd name="connsiteY3" fmla="*/ 727440 h 727440"/>
            </a:gdLst>
            <a:ahLst/>
            <a:cxnLst>
              <a:cxn ang="0">
                <a:pos x="connsiteX0" y="connsiteY0"/>
              </a:cxn>
              <a:cxn ang="0">
                <a:pos x="connsiteX1" y="connsiteY1"/>
              </a:cxn>
              <a:cxn ang="0">
                <a:pos x="connsiteX2" y="connsiteY2"/>
              </a:cxn>
              <a:cxn ang="0">
                <a:pos x="connsiteX3" y="connsiteY3"/>
              </a:cxn>
            </a:cxnLst>
            <a:rect l="l" t="t" r="r" b="b"/>
            <a:pathLst>
              <a:path w="713844" h="727440">
                <a:moveTo>
                  <a:pt x="3399" y="727440"/>
                </a:moveTo>
                <a:lnTo>
                  <a:pt x="713844" y="0"/>
                </a:lnTo>
                <a:lnTo>
                  <a:pt x="0" y="3399"/>
                </a:lnTo>
                <a:lnTo>
                  <a:pt x="3399" y="727440"/>
                </a:lnTo>
                <a:close/>
              </a:path>
            </a:pathLst>
          </a:cu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6" name="55 Forma libre"/>
          <p:cNvSpPr/>
          <p:nvPr/>
        </p:nvSpPr>
        <p:spPr>
          <a:xfrm rot="5400000">
            <a:off x="5499584" y="4153093"/>
            <a:ext cx="723386" cy="728330"/>
          </a:xfrm>
          <a:custGeom>
            <a:avLst/>
            <a:gdLst>
              <a:gd name="connsiteX0" fmla="*/ 3399 w 713844"/>
              <a:gd name="connsiteY0" fmla="*/ 727440 h 727440"/>
              <a:gd name="connsiteX1" fmla="*/ 713844 w 713844"/>
              <a:gd name="connsiteY1" fmla="*/ 0 h 727440"/>
              <a:gd name="connsiteX2" fmla="*/ 0 w 713844"/>
              <a:gd name="connsiteY2" fmla="*/ 3399 h 727440"/>
              <a:gd name="connsiteX3" fmla="*/ 3399 w 713844"/>
              <a:gd name="connsiteY3" fmla="*/ 727440 h 727440"/>
            </a:gdLst>
            <a:ahLst/>
            <a:cxnLst>
              <a:cxn ang="0">
                <a:pos x="connsiteX0" y="connsiteY0"/>
              </a:cxn>
              <a:cxn ang="0">
                <a:pos x="connsiteX1" y="connsiteY1"/>
              </a:cxn>
              <a:cxn ang="0">
                <a:pos x="connsiteX2" y="connsiteY2"/>
              </a:cxn>
              <a:cxn ang="0">
                <a:pos x="connsiteX3" y="connsiteY3"/>
              </a:cxn>
            </a:cxnLst>
            <a:rect l="l" t="t" r="r" b="b"/>
            <a:pathLst>
              <a:path w="713844" h="727440">
                <a:moveTo>
                  <a:pt x="3399" y="727440"/>
                </a:moveTo>
                <a:lnTo>
                  <a:pt x="713844" y="0"/>
                </a:lnTo>
                <a:lnTo>
                  <a:pt x="0" y="3399"/>
                </a:lnTo>
                <a:lnTo>
                  <a:pt x="3399" y="727440"/>
                </a:lnTo>
                <a:close/>
              </a:path>
            </a:pathLst>
          </a:cu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7" name="56 Rectángulo"/>
          <p:cNvSpPr/>
          <p:nvPr/>
        </p:nvSpPr>
        <p:spPr>
          <a:xfrm>
            <a:off x="549348" y="4164116"/>
            <a:ext cx="1440000" cy="694768"/>
          </a:xfrm>
          <a:prstGeom prst="rect">
            <a:avLst/>
          </a:pr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8" name="57 Rectángulo"/>
          <p:cNvSpPr/>
          <p:nvPr/>
        </p:nvSpPr>
        <p:spPr>
          <a:xfrm>
            <a:off x="1271621" y="3426900"/>
            <a:ext cx="719867" cy="741322"/>
          </a:xfrm>
          <a:prstGeom prst="rect">
            <a:avLst/>
          </a:pr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9" name="58 Rectángulo"/>
          <p:cNvSpPr/>
          <p:nvPr/>
        </p:nvSpPr>
        <p:spPr>
          <a:xfrm>
            <a:off x="549614" y="4153802"/>
            <a:ext cx="719867" cy="720000"/>
          </a:xfrm>
          <a:prstGeom prst="rect">
            <a:avLst/>
          </a:pr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0" name="59 Forma libre"/>
          <p:cNvSpPr/>
          <p:nvPr/>
        </p:nvSpPr>
        <p:spPr>
          <a:xfrm flipV="1">
            <a:off x="545421" y="4157611"/>
            <a:ext cx="1446028" cy="712381"/>
          </a:xfrm>
          <a:custGeom>
            <a:avLst/>
            <a:gdLst>
              <a:gd name="connsiteX0" fmla="*/ 0 w 1446028"/>
              <a:gd name="connsiteY0" fmla="*/ 0 h 712381"/>
              <a:gd name="connsiteX1" fmla="*/ 1446028 w 1446028"/>
              <a:gd name="connsiteY1" fmla="*/ 0 h 712381"/>
              <a:gd name="connsiteX2" fmla="*/ 1446028 w 1446028"/>
              <a:gd name="connsiteY2" fmla="*/ 701749 h 712381"/>
              <a:gd name="connsiteX3" fmla="*/ 723014 w 1446028"/>
              <a:gd name="connsiteY3" fmla="*/ 712381 h 712381"/>
              <a:gd name="connsiteX4" fmla="*/ 0 w 1446028"/>
              <a:gd name="connsiteY4" fmla="*/ 0 h 712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6028" h="712381">
                <a:moveTo>
                  <a:pt x="0" y="0"/>
                </a:moveTo>
                <a:lnTo>
                  <a:pt x="1446028" y="0"/>
                </a:lnTo>
                <a:lnTo>
                  <a:pt x="1446028" y="701749"/>
                </a:lnTo>
                <a:lnTo>
                  <a:pt x="723014" y="712381"/>
                </a:lnTo>
                <a:lnTo>
                  <a:pt x="0" y="0"/>
                </a:lnTo>
                <a:close/>
              </a:path>
            </a:pathLst>
          </a:cu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2" name="61 Forma libre"/>
          <p:cNvSpPr/>
          <p:nvPr/>
        </p:nvSpPr>
        <p:spPr>
          <a:xfrm rot="10800000">
            <a:off x="1274632" y="3421218"/>
            <a:ext cx="713844" cy="742898"/>
          </a:xfrm>
          <a:custGeom>
            <a:avLst/>
            <a:gdLst>
              <a:gd name="connsiteX0" fmla="*/ 3399 w 713844"/>
              <a:gd name="connsiteY0" fmla="*/ 727440 h 727440"/>
              <a:gd name="connsiteX1" fmla="*/ 713844 w 713844"/>
              <a:gd name="connsiteY1" fmla="*/ 0 h 727440"/>
              <a:gd name="connsiteX2" fmla="*/ 0 w 713844"/>
              <a:gd name="connsiteY2" fmla="*/ 3399 h 727440"/>
              <a:gd name="connsiteX3" fmla="*/ 3399 w 713844"/>
              <a:gd name="connsiteY3" fmla="*/ 727440 h 727440"/>
            </a:gdLst>
            <a:ahLst/>
            <a:cxnLst>
              <a:cxn ang="0">
                <a:pos x="connsiteX0" y="connsiteY0"/>
              </a:cxn>
              <a:cxn ang="0">
                <a:pos x="connsiteX1" y="connsiteY1"/>
              </a:cxn>
              <a:cxn ang="0">
                <a:pos x="connsiteX2" y="connsiteY2"/>
              </a:cxn>
              <a:cxn ang="0">
                <a:pos x="connsiteX3" y="connsiteY3"/>
              </a:cxn>
            </a:cxnLst>
            <a:rect l="l" t="t" r="r" b="b"/>
            <a:pathLst>
              <a:path w="713844" h="727440">
                <a:moveTo>
                  <a:pt x="3399" y="727440"/>
                </a:moveTo>
                <a:lnTo>
                  <a:pt x="713844" y="0"/>
                </a:lnTo>
                <a:lnTo>
                  <a:pt x="0" y="3399"/>
                </a:lnTo>
                <a:lnTo>
                  <a:pt x="3399" y="727440"/>
                </a:lnTo>
                <a:close/>
              </a:path>
            </a:pathLst>
          </a:cu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3" name="62 Forma libre"/>
          <p:cNvSpPr/>
          <p:nvPr/>
        </p:nvSpPr>
        <p:spPr>
          <a:xfrm rot="16200000">
            <a:off x="2175341" y="3409543"/>
            <a:ext cx="751637" cy="732111"/>
          </a:xfrm>
          <a:custGeom>
            <a:avLst/>
            <a:gdLst>
              <a:gd name="connsiteX0" fmla="*/ 3399 w 713844"/>
              <a:gd name="connsiteY0" fmla="*/ 727440 h 727440"/>
              <a:gd name="connsiteX1" fmla="*/ 713844 w 713844"/>
              <a:gd name="connsiteY1" fmla="*/ 0 h 727440"/>
              <a:gd name="connsiteX2" fmla="*/ 0 w 713844"/>
              <a:gd name="connsiteY2" fmla="*/ 3399 h 727440"/>
              <a:gd name="connsiteX3" fmla="*/ 3399 w 713844"/>
              <a:gd name="connsiteY3" fmla="*/ 727440 h 727440"/>
            </a:gdLst>
            <a:ahLst/>
            <a:cxnLst>
              <a:cxn ang="0">
                <a:pos x="connsiteX0" y="connsiteY0"/>
              </a:cxn>
              <a:cxn ang="0">
                <a:pos x="connsiteX1" y="connsiteY1"/>
              </a:cxn>
              <a:cxn ang="0">
                <a:pos x="connsiteX2" y="connsiteY2"/>
              </a:cxn>
              <a:cxn ang="0">
                <a:pos x="connsiteX3" y="connsiteY3"/>
              </a:cxn>
            </a:cxnLst>
            <a:rect l="l" t="t" r="r" b="b"/>
            <a:pathLst>
              <a:path w="713844" h="727440">
                <a:moveTo>
                  <a:pt x="3399" y="727440"/>
                </a:moveTo>
                <a:lnTo>
                  <a:pt x="713844" y="0"/>
                </a:lnTo>
                <a:lnTo>
                  <a:pt x="0" y="3399"/>
                </a:lnTo>
                <a:lnTo>
                  <a:pt x="3399" y="727440"/>
                </a:lnTo>
                <a:close/>
              </a:path>
            </a:pathLst>
          </a:custGeom>
          <a:solidFill>
            <a:srgbClr val="EE8A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PE">
              <a:ln>
                <a:solidFill>
                  <a:schemeClr val="tx1"/>
                </a:solidFill>
              </a:ln>
            </a:endParaRPr>
          </a:p>
        </p:txBody>
      </p:sp>
      <p:sp>
        <p:nvSpPr>
          <p:cNvPr id="91" name="90 Forma libre"/>
          <p:cNvSpPr/>
          <p:nvPr/>
        </p:nvSpPr>
        <p:spPr>
          <a:xfrm rot="5400000">
            <a:off x="2187575" y="3406048"/>
            <a:ext cx="723386" cy="728330"/>
          </a:xfrm>
          <a:custGeom>
            <a:avLst/>
            <a:gdLst>
              <a:gd name="connsiteX0" fmla="*/ 3399 w 713844"/>
              <a:gd name="connsiteY0" fmla="*/ 727440 h 727440"/>
              <a:gd name="connsiteX1" fmla="*/ 713844 w 713844"/>
              <a:gd name="connsiteY1" fmla="*/ 0 h 727440"/>
              <a:gd name="connsiteX2" fmla="*/ 0 w 713844"/>
              <a:gd name="connsiteY2" fmla="*/ 3399 h 727440"/>
              <a:gd name="connsiteX3" fmla="*/ 3399 w 713844"/>
              <a:gd name="connsiteY3" fmla="*/ 727440 h 727440"/>
            </a:gdLst>
            <a:ahLst/>
            <a:cxnLst>
              <a:cxn ang="0">
                <a:pos x="connsiteX0" y="connsiteY0"/>
              </a:cxn>
              <a:cxn ang="0">
                <a:pos x="connsiteX1" y="connsiteY1"/>
              </a:cxn>
              <a:cxn ang="0">
                <a:pos x="connsiteX2" y="connsiteY2"/>
              </a:cxn>
              <a:cxn ang="0">
                <a:pos x="connsiteX3" y="connsiteY3"/>
              </a:cxn>
            </a:cxnLst>
            <a:rect l="l" t="t" r="r" b="b"/>
            <a:pathLst>
              <a:path w="713844" h="727440">
                <a:moveTo>
                  <a:pt x="3399" y="727440"/>
                </a:moveTo>
                <a:lnTo>
                  <a:pt x="713844" y="0"/>
                </a:lnTo>
                <a:lnTo>
                  <a:pt x="0" y="3399"/>
                </a:lnTo>
                <a:lnTo>
                  <a:pt x="3399" y="727440"/>
                </a:lnTo>
                <a:close/>
              </a:path>
            </a:pathLst>
          </a:cu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2" name="91 Rectángulo"/>
          <p:cNvSpPr/>
          <p:nvPr/>
        </p:nvSpPr>
        <p:spPr>
          <a:xfrm>
            <a:off x="2185103" y="4155524"/>
            <a:ext cx="732110" cy="712382"/>
          </a:xfrm>
          <a:prstGeom prst="rect">
            <a:avLst/>
          </a:prstGeom>
          <a:solidFill>
            <a:srgbClr val="EE8A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PE">
              <a:ln>
                <a:solidFill>
                  <a:schemeClr val="tx1"/>
                </a:solidFill>
              </a:ln>
            </a:endParaRPr>
          </a:p>
        </p:txBody>
      </p:sp>
      <p:sp>
        <p:nvSpPr>
          <p:cNvPr id="93" name="92 Rectángulo"/>
          <p:cNvSpPr/>
          <p:nvPr/>
        </p:nvSpPr>
        <p:spPr>
          <a:xfrm>
            <a:off x="2913433" y="4155524"/>
            <a:ext cx="732110" cy="712382"/>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4" name="93 Forma libre"/>
          <p:cNvSpPr/>
          <p:nvPr/>
        </p:nvSpPr>
        <p:spPr>
          <a:xfrm rot="5400000">
            <a:off x="2187575" y="4151284"/>
            <a:ext cx="723386" cy="728330"/>
          </a:xfrm>
          <a:custGeom>
            <a:avLst/>
            <a:gdLst>
              <a:gd name="connsiteX0" fmla="*/ 3399 w 713844"/>
              <a:gd name="connsiteY0" fmla="*/ 727440 h 727440"/>
              <a:gd name="connsiteX1" fmla="*/ 713844 w 713844"/>
              <a:gd name="connsiteY1" fmla="*/ 0 h 727440"/>
              <a:gd name="connsiteX2" fmla="*/ 0 w 713844"/>
              <a:gd name="connsiteY2" fmla="*/ 3399 h 727440"/>
              <a:gd name="connsiteX3" fmla="*/ 3399 w 713844"/>
              <a:gd name="connsiteY3" fmla="*/ 727440 h 727440"/>
            </a:gdLst>
            <a:ahLst/>
            <a:cxnLst>
              <a:cxn ang="0">
                <a:pos x="connsiteX0" y="connsiteY0"/>
              </a:cxn>
              <a:cxn ang="0">
                <a:pos x="connsiteX1" y="connsiteY1"/>
              </a:cxn>
              <a:cxn ang="0">
                <a:pos x="connsiteX2" y="connsiteY2"/>
              </a:cxn>
              <a:cxn ang="0">
                <a:pos x="connsiteX3" y="connsiteY3"/>
              </a:cxn>
            </a:cxnLst>
            <a:rect l="l" t="t" r="r" b="b"/>
            <a:pathLst>
              <a:path w="713844" h="727440">
                <a:moveTo>
                  <a:pt x="3399" y="727440"/>
                </a:moveTo>
                <a:lnTo>
                  <a:pt x="713844" y="0"/>
                </a:lnTo>
                <a:lnTo>
                  <a:pt x="0" y="3399"/>
                </a:lnTo>
                <a:lnTo>
                  <a:pt x="3399" y="727440"/>
                </a:lnTo>
                <a:close/>
              </a:path>
            </a:pathLst>
          </a:cu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5" name="94 Rectángulo"/>
          <p:cNvSpPr/>
          <p:nvPr/>
        </p:nvSpPr>
        <p:spPr>
          <a:xfrm>
            <a:off x="1274632" y="5810304"/>
            <a:ext cx="720133" cy="714966"/>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6" name="95 Rectángulo"/>
          <p:cNvSpPr/>
          <p:nvPr/>
        </p:nvSpPr>
        <p:spPr>
          <a:xfrm>
            <a:off x="555571" y="5093985"/>
            <a:ext cx="733318" cy="732128"/>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7" name="96 Rectángulo"/>
          <p:cNvSpPr/>
          <p:nvPr/>
        </p:nvSpPr>
        <p:spPr>
          <a:xfrm>
            <a:off x="560026" y="5812888"/>
            <a:ext cx="731430" cy="712382"/>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8" name="97 Forma libre"/>
          <p:cNvSpPr/>
          <p:nvPr/>
        </p:nvSpPr>
        <p:spPr>
          <a:xfrm rot="16200000">
            <a:off x="1281032" y="5100588"/>
            <a:ext cx="724780" cy="702687"/>
          </a:xfrm>
          <a:custGeom>
            <a:avLst/>
            <a:gdLst>
              <a:gd name="connsiteX0" fmla="*/ 3399 w 713844"/>
              <a:gd name="connsiteY0" fmla="*/ 727440 h 727440"/>
              <a:gd name="connsiteX1" fmla="*/ 713844 w 713844"/>
              <a:gd name="connsiteY1" fmla="*/ 0 h 727440"/>
              <a:gd name="connsiteX2" fmla="*/ 0 w 713844"/>
              <a:gd name="connsiteY2" fmla="*/ 3399 h 727440"/>
              <a:gd name="connsiteX3" fmla="*/ 3399 w 713844"/>
              <a:gd name="connsiteY3" fmla="*/ 727440 h 727440"/>
            </a:gdLst>
            <a:ahLst/>
            <a:cxnLst>
              <a:cxn ang="0">
                <a:pos x="connsiteX0" y="connsiteY0"/>
              </a:cxn>
              <a:cxn ang="0">
                <a:pos x="connsiteX1" y="connsiteY1"/>
              </a:cxn>
              <a:cxn ang="0">
                <a:pos x="connsiteX2" y="connsiteY2"/>
              </a:cxn>
              <a:cxn ang="0">
                <a:pos x="connsiteX3" y="connsiteY3"/>
              </a:cxn>
            </a:cxnLst>
            <a:rect l="l" t="t" r="r" b="b"/>
            <a:pathLst>
              <a:path w="713844" h="727440">
                <a:moveTo>
                  <a:pt x="3399" y="727440"/>
                </a:moveTo>
                <a:lnTo>
                  <a:pt x="713844" y="0"/>
                </a:lnTo>
                <a:lnTo>
                  <a:pt x="0" y="3399"/>
                </a:lnTo>
                <a:lnTo>
                  <a:pt x="3399" y="727440"/>
                </a:lnTo>
                <a:close/>
              </a:path>
            </a:pathLst>
          </a:cu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9" name="98 Forma libre"/>
          <p:cNvSpPr/>
          <p:nvPr/>
        </p:nvSpPr>
        <p:spPr>
          <a:xfrm rot="5400000">
            <a:off x="1275764" y="5107111"/>
            <a:ext cx="732126" cy="705875"/>
          </a:xfrm>
          <a:custGeom>
            <a:avLst/>
            <a:gdLst>
              <a:gd name="connsiteX0" fmla="*/ 3399 w 713844"/>
              <a:gd name="connsiteY0" fmla="*/ 727440 h 727440"/>
              <a:gd name="connsiteX1" fmla="*/ 713844 w 713844"/>
              <a:gd name="connsiteY1" fmla="*/ 0 h 727440"/>
              <a:gd name="connsiteX2" fmla="*/ 0 w 713844"/>
              <a:gd name="connsiteY2" fmla="*/ 3399 h 727440"/>
              <a:gd name="connsiteX3" fmla="*/ 3399 w 713844"/>
              <a:gd name="connsiteY3" fmla="*/ 727440 h 727440"/>
            </a:gdLst>
            <a:ahLst/>
            <a:cxnLst>
              <a:cxn ang="0">
                <a:pos x="connsiteX0" y="connsiteY0"/>
              </a:cxn>
              <a:cxn ang="0">
                <a:pos x="connsiteX1" y="connsiteY1"/>
              </a:cxn>
              <a:cxn ang="0">
                <a:pos x="connsiteX2" y="connsiteY2"/>
              </a:cxn>
              <a:cxn ang="0">
                <a:pos x="connsiteX3" y="connsiteY3"/>
              </a:cxn>
            </a:cxnLst>
            <a:rect l="l" t="t" r="r" b="b"/>
            <a:pathLst>
              <a:path w="713844" h="727440">
                <a:moveTo>
                  <a:pt x="3399" y="727440"/>
                </a:moveTo>
                <a:lnTo>
                  <a:pt x="713844" y="0"/>
                </a:lnTo>
                <a:lnTo>
                  <a:pt x="0" y="3399"/>
                </a:lnTo>
                <a:lnTo>
                  <a:pt x="3399" y="727440"/>
                </a:lnTo>
                <a:close/>
              </a:path>
            </a:pathLst>
          </a:cu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0" name="99 Forma libre"/>
          <p:cNvSpPr/>
          <p:nvPr/>
        </p:nvSpPr>
        <p:spPr>
          <a:xfrm rot="5400000">
            <a:off x="1275764" y="5107112"/>
            <a:ext cx="732126" cy="705875"/>
          </a:xfrm>
          <a:custGeom>
            <a:avLst/>
            <a:gdLst>
              <a:gd name="connsiteX0" fmla="*/ 3399 w 713844"/>
              <a:gd name="connsiteY0" fmla="*/ 727440 h 727440"/>
              <a:gd name="connsiteX1" fmla="*/ 713844 w 713844"/>
              <a:gd name="connsiteY1" fmla="*/ 0 h 727440"/>
              <a:gd name="connsiteX2" fmla="*/ 0 w 713844"/>
              <a:gd name="connsiteY2" fmla="*/ 3399 h 727440"/>
              <a:gd name="connsiteX3" fmla="*/ 3399 w 713844"/>
              <a:gd name="connsiteY3" fmla="*/ 727440 h 727440"/>
            </a:gdLst>
            <a:ahLst/>
            <a:cxnLst>
              <a:cxn ang="0">
                <a:pos x="connsiteX0" y="connsiteY0"/>
              </a:cxn>
              <a:cxn ang="0">
                <a:pos x="connsiteX1" y="connsiteY1"/>
              </a:cxn>
              <a:cxn ang="0">
                <a:pos x="connsiteX2" y="connsiteY2"/>
              </a:cxn>
              <a:cxn ang="0">
                <a:pos x="connsiteX3" y="connsiteY3"/>
              </a:cxn>
            </a:cxnLst>
            <a:rect l="l" t="t" r="r" b="b"/>
            <a:pathLst>
              <a:path w="713844" h="727440">
                <a:moveTo>
                  <a:pt x="3399" y="727440"/>
                </a:moveTo>
                <a:lnTo>
                  <a:pt x="713844" y="0"/>
                </a:lnTo>
                <a:lnTo>
                  <a:pt x="0" y="3399"/>
                </a:lnTo>
                <a:lnTo>
                  <a:pt x="3399" y="727440"/>
                </a:lnTo>
                <a:close/>
              </a:path>
            </a:pathLst>
          </a:cu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1" name="100 Forma libre"/>
          <p:cNvSpPr/>
          <p:nvPr/>
        </p:nvSpPr>
        <p:spPr>
          <a:xfrm rot="16200000">
            <a:off x="557568" y="5090183"/>
            <a:ext cx="724780" cy="702687"/>
          </a:xfrm>
          <a:custGeom>
            <a:avLst/>
            <a:gdLst>
              <a:gd name="connsiteX0" fmla="*/ 3399 w 713844"/>
              <a:gd name="connsiteY0" fmla="*/ 727440 h 727440"/>
              <a:gd name="connsiteX1" fmla="*/ 713844 w 713844"/>
              <a:gd name="connsiteY1" fmla="*/ 0 h 727440"/>
              <a:gd name="connsiteX2" fmla="*/ 0 w 713844"/>
              <a:gd name="connsiteY2" fmla="*/ 3399 h 727440"/>
              <a:gd name="connsiteX3" fmla="*/ 3399 w 713844"/>
              <a:gd name="connsiteY3" fmla="*/ 727440 h 727440"/>
            </a:gdLst>
            <a:ahLst/>
            <a:cxnLst>
              <a:cxn ang="0">
                <a:pos x="connsiteX0" y="connsiteY0"/>
              </a:cxn>
              <a:cxn ang="0">
                <a:pos x="connsiteX1" y="connsiteY1"/>
              </a:cxn>
              <a:cxn ang="0">
                <a:pos x="connsiteX2" y="connsiteY2"/>
              </a:cxn>
              <a:cxn ang="0">
                <a:pos x="connsiteX3" y="connsiteY3"/>
              </a:cxn>
            </a:cxnLst>
            <a:rect l="l" t="t" r="r" b="b"/>
            <a:pathLst>
              <a:path w="713844" h="727440">
                <a:moveTo>
                  <a:pt x="3399" y="727440"/>
                </a:moveTo>
                <a:lnTo>
                  <a:pt x="713844" y="0"/>
                </a:lnTo>
                <a:lnTo>
                  <a:pt x="0" y="3399"/>
                </a:lnTo>
                <a:lnTo>
                  <a:pt x="3399" y="727440"/>
                </a:lnTo>
                <a:close/>
              </a:path>
            </a:pathLst>
          </a:cu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6216210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3"/>
          <p:cNvGrpSpPr>
            <a:grpSpLocks noChangeAspect="1"/>
          </p:cNvGrpSpPr>
          <p:nvPr/>
        </p:nvGrpSpPr>
        <p:grpSpPr bwMode="auto">
          <a:xfrm>
            <a:off x="0" y="0"/>
            <a:ext cx="9144000" cy="3571875"/>
            <a:chOff x="0" y="0"/>
            <a:chExt cx="5760" cy="2250"/>
          </a:xfrm>
        </p:grpSpPr>
        <p:sp>
          <p:nvSpPr>
            <p:cNvPr id="12" name="AutoShape 62"/>
            <p:cNvSpPr>
              <a:spLocks noChangeAspect="1" noChangeArrowheads="1" noTextEdit="1"/>
            </p:cNvSpPr>
            <p:nvPr/>
          </p:nvSpPr>
          <p:spPr bwMode="auto">
            <a:xfrm>
              <a:off x="0" y="0"/>
              <a:ext cx="5760" cy="2250"/>
            </a:xfrm>
            <a:prstGeom prst="rect">
              <a:avLst/>
            </a:prstGeom>
            <a:noFill/>
            <a:ln w="9525">
              <a:noFill/>
              <a:miter lim="800000"/>
              <a:headEnd/>
              <a:tailEnd/>
            </a:ln>
          </p:spPr>
          <p:txBody>
            <a:bodyPr/>
            <a:lstStyle/>
            <a:p>
              <a:endParaRPr lang="es-ES"/>
            </a:p>
          </p:txBody>
        </p:sp>
        <p:sp>
          <p:nvSpPr>
            <p:cNvPr id="13" name="Freeform 64"/>
            <p:cNvSpPr>
              <a:spLocks/>
            </p:cNvSpPr>
            <p:nvPr/>
          </p:nvSpPr>
          <p:spPr bwMode="auto">
            <a:xfrm>
              <a:off x="9" y="9"/>
              <a:ext cx="5740" cy="1955"/>
            </a:xfrm>
            <a:custGeom>
              <a:avLst/>
              <a:gdLst/>
              <a:ahLst/>
              <a:cxnLst>
                <a:cxn ang="0">
                  <a:pos x="0" y="0"/>
                </a:cxn>
                <a:cxn ang="0">
                  <a:pos x="1214" y="0"/>
                </a:cxn>
                <a:cxn ang="0">
                  <a:pos x="1214" y="52"/>
                </a:cxn>
                <a:cxn ang="0">
                  <a:pos x="384" y="216"/>
                </a:cxn>
                <a:cxn ang="0">
                  <a:pos x="0" y="452"/>
                </a:cxn>
                <a:cxn ang="0">
                  <a:pos x="0" y="0"/>
                </a:cxn>
              </a:cxnLst>
              <a:rect l="0" t="0" r="r" b="b"/>
              <a:pathLst>
                <a:path w="1214" h="452">
                  <a:moveTo>
                    <a:pt x="0" y="0"/>
                  </a:moveTo>
                  <a:lnTo>
                    <a:pt x="1214" y="0"/>
                  </a:lnTo>
                  <a:lnTo>
                    <a:pt x="1214" y="52"/>
                  </a:lnTo>
                  <a:lnTo>
                    <a:pt x="384" y="216"/>
                  </a:lnTo>
                  <a:lnTo>
                    <a:pt x="0" y="452"/>
                  </a:lnTo>
                  <a:lnTo>
                    <a:pt x="0" y="0"/>
                  </a:lnTo>
                  <a:close/>
                </a:path>
              </a:pathLst>
            </a:custGeom>
            <a:solidFill>
              <a:schemeClr val="bg1">
                <a:lumMod val="95000"/>
              </a:schemeClr>
            </a:solidFill>
            <a:ln w="9525">
              <a:noFill/>
              <a:round/>
              <a:headEnd/>
              <a:tailEnd/>
            </a:ln>
          </p:spPr>
          <p:txBody>
            <a:bodyPr/>
            <a:lstStyle/>
            <a:p>
              <a:pPr>
                <a:defRPr/>
              </a:pPr>
              <a:endParaRPr lang="es-ES"/>
            </a:p>
          </p:txBody>
        </p:sp>
        <p:sp>
          <p:nvSpPr>
            <p:cNvPr id="14" name="Freeform 65"/>
            <p:cNvSpPr>
              <a:spLocks/>
            </p:cNvSpPr>
            <p:nvPr/>
          </p:nvSpPr>
          <p:spPr bwMode="auto">
            <a:xfrm>
              <a:off x="9" y="9"/>
              <a:ext cx="5740" cy="2228"/>
            </a:xfrm>
            <a:custGeom>
              <a:avLst/>
              <a:gdLst/>
              <a:ahLst/>
              <a:cxnLst>
                <a:cxn ang="0">
                  <a:pos x="0" y="0"/>
                </a:cxn>
                <a:cxn ang="0">
                  <a:pos x="1214" y="0"/>
                </a:cxn>
                <a:cxn ang="0">
                  <a:pos x="1214" y="46"/>
                </a:cxn>
                <a:cxn ang="0">
                  <a:pos x="372" y="171"/>
                </a:cxn>
                <a:cxn ang="0">
                  <a:pos x="0" y="515"/>
                </a:cxn>
                <a:cxn ang="0">
                  <a:pos x="0" y="0"/>
                </a:cxn>
              </a:cxnLst>
              <a:rect l="0" t="0" r="r" b="b"/>
              <a:pathLst>
                <a:path w="1214" h="515">
                  <a:moveTo>
                    <a:pt x="0" y="0"/>
                  </a:moveTo>
                  <a:lnTo>
                    <a:pt x="1214" y="0"/>
                  </a:lnTo>
                  <a:lnTo>
                    <a:pt x="1214" y="46"/>
                  </a:lnTo>
                  <a:lnTo>
                    <a:pt x="372" y="171"/>
                  </a:lnTo>
                  <a:lnTo>
                    <a:pt x="0" y="515"/>
                  </a:lnTo>
                  <a:lnTo>
                    <a:pt x="0" y="0"/>
                  </a:lnTo>
                  <a:close/>
                </a:path>
              </a:pathLst>
            </a:custGeom>
            <a:solidFill>
              <a:schemeClr val="bg1">
                <a:lumMod val="85000"/>
              </a:schemeClr>
            </a:solidFill>
            <a:ln w="9525">
              <a:noFill/>
              <a:round/>
              <a:headEnd/>
              <a:tailEnd/>
            </a:ln>
          </p:spPr>
          <p:txBody>
            <a:bodyPr/>
            <a:lstStyle/>
            <a:p>
              <a:pPr>
                <a:defRPr/>
              </a:pPr>
              <a:endParaRPr lang="es-ES"/>
            </a:p>
          </p:txBody>
        </p:sp>
        <p:sp>
          <p:nvSpPr>
            <p:cNvPr id="15" name="Freeform 66"/>
            <p:cNvSpPr>
              <a:spLocks/>
            </p:cNvSpPr>
            <p:nvPr/>
          </p:nvSpPr>
          <p:spPr bwMode="auto">
            <a:xfrm>
              <a:off x="9" y="9"/>
              <a:ext cx="5740" cy="2228"/>
            </a:xfrm>
            <a:custGeom>
              <a:avLst/>
              <a:gdLst>
                <a:gd name="T0" fmla="*/ 0 w 1214"/>
                <a:gd name="T1" fmla="*/ 0 h 515"/>
                <a:gd name="T2" fmla="*/ 27140 w 1214"/>
                <a:gd name="T3" fmla="*/ 0 h 515"/>
                <a:gd name="T4" fmla="*/ 27140 w 1214"/>
                <a:gd name="T5" fmla="*/ 861 h 515"/>
                <a:gd name="T6" fmla="*/ 8317 w 1214"/>
                <a:gd name="T7" fmla="*/ 3201 h 515"/>
                <a:gd name="T8" fmla="*/ 0 w 1214"/>
                <a:gd name="T9" fmla="*/ 9639 h 515"/>
                <a:gd name="T10" fmla="*/ 0 w 1214"/>
                <a:gd name="T11" fmla="*/ 0 h 515"/>
                <a:gd name="T12" fmla="*/ 0 60000 65536"/>
                <a:gd name="T13" fmla="*/ 0 60000 65536"/>
                <a:gd name="T14" fmla="*/ 0 60000 65536"/>
                <a:gd name="T15" fmla="*/ 0 60000 65536"/>
                <a:gd name="T16" fmla="*/ 0 60000 65536"/>
                <a:gd name="T17" fmla="*/ 0 60000 65536"/>
                <a:gd name="T18" fmla="*/ 0 w 1214"/>
                <a:gd name="T19" fmla="*/ 0 h 515"/>
                <a:gd name="T20" fmla="*/ 1214 w 1214"/>
                <a:gd name="T21" fmla="*/ 515 h 515"/>
              </a:gdLst>
              <a:ahLst/>
              <a:cxnLst>
                <a:cxn ang="T12">
                  <a:pos x="T0" y="T1"/>
                </a:cxn>
                <a:cxn ang="T13">
                  <a:pos x="T2" y="T3"/>
                </a:cxn>
                <a:cxn ang="T14">
                  <a:pos x="T4" y="T5"/>
                </a:cxn>
                <a:cxn ang="T15">
                  <a:pos x="T6" y="T7"/>
                </a:cxn>
                <a:cxn ang="T16">
                  <a:pos x="T8" y="T9"/>
                </a:cxn>
                <a:cxn ang="T17">
                  <a:pos x="T10" y="T11"/>
                </a:cxn>
              </a:cxnLst>
              <a:rect l="T18" t="T19" r="T20" b="T21"/>
              <a:pathLst>
                <a:path w="1214" h="515">
                  <a:moveTo>
                    <a:pt x="0" y="0"/>
                  </a:moveTo>
                  <a:lnTo>
                    <a:pt x="1214" y="0"/>
                  </a:lnTo>
                  <a:lnTo>
                    <a:pt x="1214" y="46"/>
                  </a:lnTo>
                  <a:lnTo>
                    <a:pt x="372" y="171"/>
                  </a:lnTo>
                  <a:lnTo>
                    <a:pt x="0" y="515"/>
                  </a:lnTo>
                  <a:lnTo>
                    <a:pt x="0" y="0"/>
                  </a:lnTo>
                  <a:close/>
                </a:path>
              </a:pathLst>
            </a:custGeom>
            <a:noFill/>
            <a:ln w="0">
              <a:solidFill>
                <a:srgbClr val="FFFFFF"/>
              </a:solidFill>
              <a:round/>
              <a:headEnd/>
              <a:tailEnd/>
            </a:ln>
          </p:spPr>
          <p:txBody>
            <a:bodyPr/>
            <a:lstStyle/>
            <a:p>
              <a:endParaRPr lang="es-PE"/>
            </a:p>
          </p:txBody>
        </p:sp>
        <p:sp>
          <p:nvSpPr>
            <p:cNvPr id="16" name="Freeform 67"/>
            <p:cNvSpPr>
              <a:spLocks/>
            </p:cNvSpPr>
            <p:nvPr/>
          </p:nvSpPr>
          <p:spPr bwMode="auto">
            <a:xfrm>
              <a:off x="903" y="61"/>
              <a:ext cx="4846" cy="696"/>
            </a:xfrm>
            <a:custGeom>
              <a:avLst/>
              <a:gdLst/>
              <a:ahLst/>
              <a:cxnLst>
                <a:cxn ang="0">
                  <a:pos x="0" y="161"/>
                </a:cxn>
                <a:cxn ang="0">
                  <a:pos x="161" y="1"/>
                </a:cxn>
                <a:cxn ang="0">
                  <a:pos x="1025" y="0"/>
                </a:cxn>
                <a:cxn ang="0">
                  <a:pos x="1025" y="15"/>
                </a:cxn>
                <a:cxn ang="0">
                  <a:pos x="261" y="67"/>
                </a:cxn>
                <a:cxn ang="0">
                  <a:pos x="161" y="140"/>
                </a:cxn>
                <a:cxn ang="0">
                  <a:pos x="0" y="161"/>
                </a:cxn>
              </a:cxnLst>
              <a:rect l="0" t="0" r="r" b="b"/>
              <a:pathLst>
                <a:path w="1025" h="161">
                  <a:moveTo>
                    <a:pt x="0" y="161"/>
                  </a:moveTo>
                  <a:lnTo>
                    <a:pt x="161" y="1"/>
                  </a:lnTo>
                  <a:lnTo>
                    <a:pt x="1025" y="0"/>
                  </a:lnTo>
                  <a:lnTo>
                    <a:pt x="1025" y="15"/>
                  </a:lnTo>
                  <a:lnTo>
                    <a:pt x="261" y="67"/>
                  </a:lnTo>
                  <a:lnTo>
                    <a:pt x="161" y="140"/>
                  </a:lnTo>
                  <a:lnTo>
                    <a:pt x="0" y="161"/>
                  </a:lnTo>
                  <a:close/>
                </a:path>
              </a:pathLst>
            </a:custGeom>
            <a:solidFill>
              <a:schemeClr val="bg1">
                <a:lumMod val="75000"/>
              </a:schemeClr>
            </a:solidFill>
            <a:ln w="9525">
              <a:noFill/>
              <a:round/>
              <a:headEnd/>
              <a:tailEnd/>
            </a:ln>
          </p:spPr>
          <p:txBody>
            <a:bodyPr/>
            <a:lstStyle/>
            <a:p>
              <a:pPr>
                <a:defRPr/>
              </a:pPr>
              <a:endParaRPr lang="es-ES"/>
            </a:p>
          </p:txBody>
        </p:sp>
        <p:sp>
          <p:nvSpPr>
            <p:cNvPr id="17" name="Freeform 68"/>
            <p:cNvSpPr>
              <a:spLocks/>
            </p:cNvSpPr>
            <p:nvPr/>
          </p:nvSpPr>
          <p:spPr bwMode="auto">
            <a:xfrm>
              <a:off x="9" y="61"/>
              <a:ext cx="5740" cy="1514"/>
            </a:xfrm>
            <a:custGeom>
              <a:avLst/>
              <a:gdLst>
                <a:gd name="T0" fmla="*/ 27140 w 1214"/>
                <a:gd name="T1" fmla="*/ 0 h 350"/>
                <a:gd name="T2" fmla="*/ 7825 w 1214"/>
                <a:gd name="T3" fmla="*/ 0 h 350"/>
                <a:gd name="T4" fmla="*/ 0 w 1214"/>
                <a:gd name="T5" fmla="*/ 6549 h 350"/>
                <a:gd name="T6" fmla="*/ 0 60000 65536"/>
                <a:gd name="T7" fmla="*/ 0 60000 65536"/>
                <a:gd name="T8" fmla="*/ 0 60000 65536"/>
                <a:gd name="T9" fmla="*/ 0 w 1214"/>
                <a:gd name="T10" fmla="*/ 0 h 350"/>
                <a:gd name="T11" fmla="*/ 1214 w 1214"/>
                <a:gd name="T12" fmla="*/ 350 h 350"/>
              </a:gdLst>
              <a:ahLst/>
              <a:cxnLst>
                <a:cxn ang="T6">
                  <a:pos x="T0" y="T1"/>
                </a:cxn>
                <a:cxn ang="T7">
                  <a:pos x="T2" y="T3"/>
                </a:cxn>
                <a:cxn ang="T8">
                  <a:pos x="T4" y="T5"/>
                </a:cxn>
              </a:cxnLst>
              <a:rect l="T9" t="T10" r="T11" b="T12"/>
              <a:pathLst>
                <a:path w="1214" h="350">
                  <a:moveTo>
                    <a:pt x="1214" y="0"/>
                  </a:moveTo>
                  <a:lnTo>
                    <a:pt x="350" y="0"/>
                  </a:lnTo>
                  <a:lnTo>
                    <a:pt x="0" y="350"/>
                  </a:lnTo>
                </a:path>
              </a:pathLst>
            </a:custGeom>
            <a:noFill/>
            <a:ln w="0">
              <a:solidFill>
                <a:srgbClr val="FFFFFF"/>
              </a:solidFill>
              <a:round/>
              <a:headEnd/>
              <a:tailEnd/>
            </a:ln>
          </p:spPr>
          <p:txBody>
            <a:bodyPr/>
            <a:lstStyle/>
            <a:p>
              <a:endParaRPr lang="es-PE"/>
            </a:p>
          </p:txBody>
        </p:sp>
        <p:sp>
          <p:nvSpPr>
            <p:cNvPr id="18" name="Freeform 69"/>
            <p:cNvSpPr>
              <a:spLocks/>
            </p:cNvSpPr>
            <p:nvPr/>
          </p:nvSpPr>
          <p:spPr bwMode="auto">
            <a:xfrm>
              <a:off x="9" y="125"/>
              <a:ext cx="5740" cy="1627"/>
            </a:xfrm>
            <a:custGeom>
              <a:avLst/>
              <a:gdLst>
                <a:gd name="T0" fmla="*/ 0 w 1214"/>
                <a:gd name="T1" fmla="*/ 7040 h 376"/>
                <a:gd name="T2" fmla="*/ 10014 w 1214"/>
                <a:gd name="T3" fmla="*/ 991 h 376"/>
                <a:gd name="T4" fmla="*/ 27140 w 1214"/>
                <a:gd name="T5" fmla="*/ 0 h 376"/>
                <a:gd name="T6" fmla="*/ 0 60000 65536"/>
                <a:gd name="T7" fmla="*/ 0 60000 65536"/>
                <a:gd name="T8" fmla="*/ 0 60000 65536"/>
                <a:gd name="T9" fmla="*/ 0 w 1214"/>
                <a:gd name="T10" fmla="*/ 0 h 376"/>
                <a:gd name="T11" fmla="*/ 1214 w 1214"/>
                <a:gd name="T12" fmla="*/ 376 h 376"/>
              </a:gdLst>
              <a:ahLst/>
              <a:cxnLst>
                <a:cxn ang="T6">
                  <a:pos x="T0" y="T1"/>
                </a:cxn>
                <a:cxn ang="T7">
                  <a:pos x="T2" y="T3"/>
                </a:cxn>
                <a:cxn ang="T8">
                  <a:pos x="T4" y="T5"/>
                </a:cxn>
              </a:cxnLst>
              <a:rect l="T9" t="T10" r="T11" b="T12"/>
              <a:pathLst>
                <a:path w="1214" h="376">
                  <a:moveTo>
                    <a:pt x="0" y="376"/>
                  </a:moveTo>
                  <a:lnTo>
                    <a:pt x="448" y="53"/>
                  </a:lnTo>
                  <a:lnTo>
                    <a:pt x="1214" y="0"/>
                  </a:lnTo>
                </a:path>
              </a:pathLst>
            </a:custGeom>
            <a:noFill/>
            <a:ln w="0">
              <a:solidFill>
                <a:srgbClr val="FFFFFF"/>
              </a:solidFill>
              <a:round/>
              <a:headEnd/>
              <a:tailEnd/>
            </a:ln>
          </p:spPr>
          <p:txBody>
            <a:bodyPr/>
            <a:lstStyle/>
            <a:p>
              <a:endParaRPr lang="es-PE"/>
            </a:p>
          </p:txBody>
        </p:sp>
        <p:sp>
          <p:nvSpPr>
            <p:cNvPr id="19" name="Freeform 70"/>
            <p:cNvSpPr>
              <a:spLocks/>
            </p:cNvSpPr>
            <p:nvPr/>
          </p:nvSpPr>
          <p:spPr bwMode="auto">
            <a:xfrm>
              <a:off x="9" y="177"/>
              <a:ext cx="5740" cy="1787"/>
            </a:xfrm>
            <a:custGeom>
              <a:avLst/>
              <a:gdLst>
                <a:gd name="T0" fmla="*/ 0 w 1214"/>
                <a:gd name="T1" fmla="*/ 7732 h 413"/>
                <a:gd name="T2" fmla="*/ 2435 w 1214"/>
                <a:gd name="T3" fmla="*/ 2713 h 413"/>
                <a:gd name="T4" fmla="*/ 27140 w 1214"/>
                <a:gd name="T5" fmla="*/ 0 h 413"/>
                <a:gd name="T6" fmla="*/ 0 60000 65536"/>
                <a:gd name="T7" fmla="*/ 0 60000 65536"/>
                <a:gd name="T8" fmla="*/ 0 60000 65536"/>
                <a:gd name="T9" fmla="*/ 0 w 1214"/>
                <a:gd name="T10" fmla="*/ 0 h 413"/>
                <a:gd name="T11" fmla="*/ 1214 w 1214"/>
                <a:gd name="T12" fmla="*/ 413 h 413"/>
              </a:gdLst>
              <a:ahLst/>
              <a:cxnLst>
                <a:cxn ang="T6">
                  <a:pos x="T0" y="T1"/>
                </a:cxn>
                <a:cxn ang="T7">
                  <a:pos x="T2" y="T3"/>
                </a:cxn>
                <a:cxn ang="T8">
                  <a:pos x="T4" y="T5"/>
                </a:cxn>
              </a:cxnLst>
              <a:rect l="T9" t="T10" r="T11" b="T12"/>
              <a:pathLst>
                <a:path w="1214" h="413">
                  <a:moveTo>
                    <a:pt x="0" y="413"/>
                  </a:moveTo>
                  <a:lnTo>
                    <a:pt x="109" y="145"/>
                  </a:lnTo>
                  <a:lnTo>
                    <a:pt x="1214" y="0"/>
                  </a:lnTo>
                </a:path>
              </a:pathLst>
            </a:custGeom>
            <a:noFill/>
            <a:ln w="0">
              <a:solidFill>
                <a:srgbClr val="FFFFFF"/>
              </a:solidFill>
              <a:round/>
              <a:headEnd/>
              <a:tailEnd/>
            </a:ln>
          </p:spPr>
          <p:txBody>
            <a:bodyPr/>
            <a:lstStyle/>
            <a:p>
              <a:endParaRPr lang="es-PE"/>
            </a:p>
          </p:txBody>
        </p:sp>
      </p:grpSp>
      <p:grpSp>
        <p:nvGrpSpPr>
          <p:cNvPr id="3" name="10 Grupo"/>
          <p:cNvGrpSpPr>
            <a:grpSpLocks/>
          </p:cNvGrpSpPr>
          <p:nvPr/>
        </p:nvGrpSpPr>
        <p:grpSpPr bwMode="auto">
          <a:xfrm>
            <a:off x="179388" y="119063"/>
            <a:ext cx="8713787" cy="828675"/>
            <a:chOff x="179512" y="118855"/>
            <a:chExt cx="8712968" cy="828772"/>
          </a:xfrm>
          <a:noFill/>
        </p:grpSpPr>
        <p:graphicFrame>
          <p:nvGraphicFramePr>
            <p:cNvPr id="21" name="11 Objeto"/>
            <p:cNvGraphicFramePr>
              <a:graphicFrameLocks noChangeAspect="1"/>
            </p:cNvGraphicFramePr>
            <p:nvPr/>
          </p:nvGraphicFramePr>
          <p:xfrm>
            <a:off x="179512" y="118855"/>
            <a:ext cx="720080" cy="828772"/>
          </p:xfrm>
          <a:graphic>
            <a:graphicData uri="http://schemas.openxmlformats.org/presentationml/2006/ole">
              <mc:AlternateContent xmlns:mc="http://schemas.openxmlformats.org/markup-compatibility/2006">
                <mc:Choice xmlns:v="urn:schemas-microsoft-com:vml" Requires="v">
                  <p:oleObj spid="_x0000_s133151" r:id="rId3" imgW="2663848" imgH="3592373" progId="">
                    <p:embed/>
                  </p:oleObj>
                </mc:Choice>
                <mc:Fallback>
                  <p:oleObj r:id="rId3" imgW="2663848" imgH="3592373" progId="">
                    <p:embed/>
                    <p:pic>
                      <p:nvPicPr>
                        <p:cNvPr id="0"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8855"/>
                          <a:ext cx="720080" cy="828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21 Rectángulo"/>
            <p:cNvSpPr/>
            <p:nvPr/>
          </p:nvSpPr>
          <p:spPr>
            <a:xfrm>
              <a:off x="900169" y="279211"/>
              <a:ext cx="3041364" cy="339765"/>
            </a:xfrm>
            <a:prstGeom prst="rect">
              <a:avLst/>
            </a:prstGeom>
            <a:grpFill/>
          </p:spPr>
          <p:txBody>
            <a:bodyPr>
              <a:spAutoFit/>
            </a:bodyPr>
            <a:lstStyle/>
            <a:p>
              <a:pPr algn="l">
                <a:spcBef>
                  <a:spcPct val="50000"/>
                </a:spcBef>
                <a:defRPr/>
              </a:pPr>
              <a:r>
                <a:rPr lang="es-ES_tradnl" sz="1600" b="1" i="1" dirty="0">
                  <a:latin typeface="+mj-lt"/>
                </a:rPr>
                <a:t>DIBUJO EN INGENIERIA I</a:t>
              </a:r>
            </a:p>
          </p:txBody>
        </p:sp>
        <p:sp>
          <p:nvSpPr>
            <p:cNvPr id="23" name="22 Rectángulo"/>
            <p:cNvSpPr/>
            <p:nvPr/>
          </p:nvSpPr>
          <p:spPr>
            <a:xfrm>
              <a:off x="7884513" y="279211"/>
              <a:ext cx="1007967" cy="277031"/>
            </a:xfrm>
            <a:prstGeom prst="rect">
              <a:avLst/>
            </a:prstGeom>
            <a:grpFill/>
          </p:spPr>
          <p:txBody>
            <a:bodyPr>
              <a:spAutoFit/>
            </a:bodyPr>
            <a:lstStyle/>
            <a:p>
              <a:pPr algn="l">
                <a:spcBef>
                  <a:spcPct val="50000"/>
                </a:spcBef>
                <a:defRPr/>
              </a:pPr>
              <a:r>
                <a:rPr lang="es-ES" sz="1200" b="1" i="1" dirty="0"/>
                <a:t>CLASE  </a:t>
              </a:r>
              <a:r>
                <a:rPr lang="es-ES" sz="1200" b="1" i="1" dirty="0" smtClean="0"/>
                <a:t>6</a:t>
              </a:r>
              <a:endParaRPr lang="es-ES_tradnl" sz="1200" b="1" i="1" dirty="0">
                <a:latin typeface="+mj-lt"/>
              </a:endParaRPr>
            </a:p>
          </p:txBody>
        </p:sp>
      </p:grpSp>
      <p:sp>
        <p:nvSpPr>
          <p:cNvPr id="26" name="25 Rectángulo"/>
          <p:cNvSpPr/>
          <p:nvPr/>
        </p:nvSpPr>
        <p:spPr>
          <a:xfrm>
            <a:off x="7143768" y="476672"/>
            <a:ext cx="1467068" cy="276999"/>
          </a:xfrm>
          <a:prstGeom prst="rect">
            <a:avLst/>
          </a:prstGeom>
        </p:spPr>
        <p:txBody>
          <a:bodyPr wrap="none">
            <a:spAutoFit/>
          </a:bodyPr>
          <a:lstStyle/>
          <a:p>
            <a:pPr>
              <a:spcBef>
                <a:spcPct val="50000"/>
              </a:spcBef>
              <a:defRPr/>
            </a:pPr>
            <a:r>
              <a:rPr lang="es-ES_tradnl" sz="1200" b="1" i="1" dirty="0" smtClean="0"/>
              <a:t>PROYECCIONES</a:t>
            </a:r>
            <a:r>
              <a:rPr lang="es-ES" sz="1200" b="1" i="1" dirty="0" smtClean="0"/>
              <a:t>.</a:t>
            </a:r>
            <a:endParaRPr lang="es-ES" sz="1200" b="1" i="1" dirty="0"/>
          </a:p>
        </p:txBody>
      </p:sp>
      <p:sp>
        <p:nvSpPr>
          <p:cNvPr id="76" name="75 Rectángulo"/>
          <p:cNvSpPr/>
          <p:nvPr/>
        </p:nvSpPr>
        <p:spPr>
          <a:xfrm>
            <a:off x="8677230" y="4686950"/>
            <a:ext cx="279244" cy="276999"/>
          </a:xfrm>
          <a:prstGeom prst="rect">
            <a:avLst/>
          </a:prstGeom>
        </p:spPr>
        <p:txBody>
          <a:bodyPr wrap="none">
            <a:spAutoFit/>
          </a:bodyPr>
          <a:lstStyle/>
          <a:p>
            <a:pPr>
              <a:spcBef>
                <a:spcPct val="50000"/>
              </a:spcBef>
              <a:defRPr/>
            </a:pPr>
            <a:r>
              <a:rPr lang="es-ES" sz="1200" b="1" i="1" smtClean="0"/>
              <a:t>F</a:t>
            </a:r>
            <a:endParaRPr lang="es-ES" sz="1200" b="1" i="1" dirty="0"/>
          </a:p>
        </p:txBody>
      </p:sp>
      <p:sp>
        <p:nvSpPr>
          <p:cNvPr id="77" name="76 Rectángulo"/>
          <p:cNvSpPr/>
          <p:nvPr/>
        </p:nvSpPr>
        <p:spPr>
          <a:xfrm>
            <a:off x="8677230" y="3056693"/>
            <a:ext cx="287258" cy="276999"/>
          </a:xfrm>
          <a:prstGeom prst="rect">
            <a:avLst/>
          </a:prstGeom>
        </p:spPr>
        <p:txBody>
          <a:bodyPr wrap="none">
            <a:spAutoFit/>
          </a:bodyPr>
          <a:lstStyle/>
          <a:p>
            <a:pPr>
              <a:spcBef>
                <a:spcPct val="50000"/>
              </a:spcBef>
              <a:defRPr/>
            </a:pPr>
            <a:r>
              <a:rPr lang="es-ES" sz="1200" b="1" i="1" smtClean="0"/>
              <a:t>S</a:t>
            </a:r>
            <a:endParaRPr lang="es-ES" sz="1200" b="1" i="1" dirty="0"/>
          </a:p>
        </p:txBody>
      </p:sp>
      <p:sp>
        <p:nvSpPr>
          <p:cNvPr id="78" name="77 Rectángulo"/>
          <p:cNvSpPr/>
          <p:nvPr/>
        </p:nvSpPr>
        <p:spPr>
          <a:xfrm>
            <a:off x="5223513" y="4686950"/>
            <a:ext cx="363048" cy="276999"/>
          </a:xfrm>
          <a:prstGeom prst="rect">
            <a:avLst/>
          </a:prstGeom>
        </p:spPr>
        <p:txBody>
          <a:bodyPr wrap="none">
            <a:spAutoFit/>
          </a:bodyPr>
          <a:lstStyle/>
          <a:p>
            <a:pPr>
              <a:spcBef>
                <a:spcPct val="50000"/>
              </a:spcBef>
              <a:defRPr/>
            </a:pPr>
            <a:r>
              <a:rPr lang="es-ES" sz="1200" b="1" i="1" smtClean="0"/>
              <a:t>L I</a:t>
            </a:r>
            <a:endParaRPr lang="es-ES" sz="1200" b="1" i="1" dirty="0"/>
          </a:p>
        </p:txBody>
      </p:sp>
      <p:sp>
        <p:nvSpPr>
          <p:cNvPr id="79" name="78 Rectángulo"/>
          <p:cNvSpPr/>
          <p:nvPr/>
        </p:nvSpPr>
        <p:spPr>
          <a:xfrm>
            <a:off x="258163" y="6339092"/>
            <a:ext cx="287258" cy="276999"/>
          </a:xfrm>
          <a:prstGeom prst="rect">
            <a:avLst/>
          </a:prstGeom>
        </p:spPr>
        <p:txBody>
          <a:bodyPr wrap="none">
            <a:spAutoFit/>
          </a:bodyPr>
          <a:lstStyle/>
          <a:p>
            <a:pPr>
              <a:spcBef>
                <a:spcPct val="50000"/>
              </a:spcBef>
              <a:defRPr/>
            </a:pPr>
            <a:r>
              <a:rPr lang="es-ES" sz="1200" b="1" i="1" smtClean="0"/>
              <a:t>S</a:t>
            </a:r>
            <a:endParaRPr lang="es-ES" sz="1200" b="1" i="1" dirty="0"/>
          </a:p>
        </p:txBody>
      </p:sp>
      <p:sp>
        <p:nvSpPr>
          <p:cNvPr id="80" name="79 Rectángulo"/>
          <p:cNvSpPr/>
          <p:nvPr/>
        </p:nvSpPr>
        <p:spPr>
          <a:xfrm>
            <a:off x="251520" y="4669086"/>
            <a:ext cx="279244" cy="276999"/>
          </a:xfrm>
          <a:prstGeom prst="rect">
            <a:avLst/>
          </a:prstGeom>
        </p:spPr>
        <p:txBody>
          <a:bodyPr wrap="none">
            <a:spAutoFit/>
          </a:bodyPr>
          <a:lstStyle/>
          <a:p>
            <a:pPr>
              <a:spcBef>
                <a:spcPct val="50000"/>
              </a:spcBef>
              <a:defRPr/>
            </a:pPr>
            <a:r>
              <a:rPr lang="es-ES" sz="1200" b="1" i="1" smtClean="0"/>
              <a:t>F</a:t>
            </a:r>
            <a:endParaRPr lang="es-ES" sz="1200" b="1" i="1" dirty="0"/>
          </a:p>
        </p:txBody>
      </p:sp>
      <p:sp>
        <p:nvSpPr>
          <p:cNvPr id="81" name="80 Rectángulo"/>
          <p:cNvSpPr/>
          <p:nvPr/>
        </p:nvSpPr>
        <p:spPr>
          <a:xfrm>
            <a:off x="3858563" y="4642823"/>
            <a:ext cx="363048" cy="276999"/>
          </a:xfrm>
          <a:prstGeom prst="rect">
            <a:avLst/>
          </a:prstGeom>
        </p:spPr>
        <p:txBody>
          <a:bodyPr wrap="none">
            <a:spAutoFit/>
          </a:bodyPr>
          <a:lstStyle/>
          <a:p>
            <a:pPr>
              <a:spcBef>
                <a:spcPct val="50000"/>
              </a:spcBef>
              <a:defRPr/>
            </a:pPr>
            <a:r>
              <a:rPr lang="es-ES" sz="1200" b="1" i="1" smtClean="0"/>
              <a:t>L I</a:t>
            </a:r>
            <a:endParaRPr lang="es-ES" sz="1200" b="1" i="1" dirty="0"/>
          </a:p>
        </p:txBody>
      </p:sp>
      <p:sp>
        <p:nvSpPr>
          <p:cNvPr id="84" name="83 Rectángulo"/>
          <p:cNvSpPr/>
          <p:nvPr/>
        </p:nvSpPr>
        <p:spPr>
          <a:xfrm rot="5400000">
            <a:off x="8225973" y="2450736"/>
            <a:ext cx="468000" cy="468000"/>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6" name="Picture 2">
            <a:hlinkClick r:id="rId5" action="ppaction://hlinksldjump"/>
          </p:cNvPr>
          <p:cNvPicPr>
            <a:picLocks noChangeAspect="1" noChangeArrowheads="1"/>
          </p:cNvPicPr>
          <p:nvPr/>
        </p:nvPicPr>
        <p:blipFill rotWithShape="1">
          <a:blip r:embed="rId6" cstate="print"/>
          <a:srcRect l="21281" t="36762" r="62294" b="41922"/>
          <a:stretch/>
        </p:blipFill>
        <p:spPr bwMode="auto">
          <a:xfrm>
            <a:off x="3023397" y="658040"/>
            <a:ext cx="2772739" cy="2698952"/>
          </a:xfrm>
          <a:prstGeom prst="rect">
            <a:avLst/>
          </a:prstGeom>
          <a:noFill/>
          <a:ln w="9525">
            <a:noFill/>
            <a:miter lim="800000"/>
            <a:headEnd/>
            <a:tailEnd/>
          </a:ln>
          <a:effectLst/>
        </p:spPr>
      </p:pic>
      <p:sp>
        <p:nvSpPr>
          <p:cNvPr id="82" name="81 Flecha derecha"/>
          <p:cNvSpPr/>
          <p:nvPr/>
        </p:nvSpPr>
        <p:spPr>
          <a:xfrm rot="1969643" flipH="1">
            <a:off x="5158793" y="2691536"/>
            <a:ext cx="264605" cy="189687"/>
          </a:xfrm>
          <a:prstGeom prst="rightArrow">
            <a:avLst>
              <a:gd name="adj1" fmla="val 50000"/>
              <a:gd name="adj2" fmla="val 726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7" name="66 Rectángulo"/>
          <p:cNvSpPr/>
          <p:nvPr/>
        </p:nvSpPr>
        <p:spPr>
          <a:xfrm rot="5400000">
            <a:off x="7289973" y="2918736"/>
            <a:ext cx="468000" cy="468000"/>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8" name="67 Rectángulo"/>
          <p:cNvSpPr/>
          <p:nvPr/>
        </p:nvSpPr>
        <p:spPr>
          <a:xfrm rot="5400000">
            <a:off x="8225973" y="2918736"/>
            <a:ext cx="468000" cy="468000"/>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9" name="68 Rectángulo"/>
          <p:cNvSpPr/>
          <p:nvPr/>
        </p:nvSpPr>
        <p:spPr>
          <a:xfrm rot="5400000">
            <a:off x="7289973" y="2450736"/>
            <a:ext cx="1404000" cy="468000"/>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0" name="69 Rectángulo"/>
          <p:cNvSpPr/>
          <p:nvPr/>
        </p:nvSpPr>
        <p:spPr>
          <a:xfrm rot="5400000">
            <a:off x="7289973" y="2450736"/>
            <a:ext cx="468000" cy="468000"/>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1" name="70 Rectángulo"/>
          <p:cNvSpPr/>
          <p:nvPr/>
        </p:nvSpPr>
        <p:spPr>
          <a:xfrm rot="5400000">
            <a:off x="7289973" y="1982736"/>
            <a:ext cx="468000" cy="468000"/>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2" name="71 Rectángulo"/>
          <p:cNvSpPr/>
          <p:nvPr/>
        </p:nvSpPr>
        <p:spPr>
          <a:xfrm rot="5400000">
            <a:off x="8225973" y="1982736"/>
            <a:ext cx="468000" cy="468000"/>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3" name="72 Rectángulo"/>
          <p:cNvSpPr/>
          <p:nvPr/>
        </p:nvSpPr>
        <p:spPr>
          <a:xfrm rot="5400000">
            <a:off x="7289974" y="4507876"/>
            <a:ext cx="468000" cy="468000"/>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5" name="84 Rectángulo"/>
          <p:cNvSpPr/>
          <p:nvPr/>
        </p:nvSpPr>
        <p:spPr>
          <a:xfrm rot="5400000">
            <a:off x="8225974" y="4507876"/>
            <a:ext cx="468000" cy="468000"/>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4 Forma libre"/>
          <p:cNvSpPr/>
          <p:nvPr/>
        </p:nvSpPr>
        <p:spPr>
          <a:xfrm>
            <a:off x="7286625" y="3571875"/>
            <a:ext cx="1409700" cy="1409700"/>
          </a:xfrm>
          <a:custGeom>
            <a:avLst/>
            <a:gdLst>
              <a:gd name="connsiteX0" fmla="*/ 0 w 1409700"/>
              <a:gd name="connsiteY0" fmla="*/ 0 h 1409700"/>
              <a:gd name="connsiteX1" fmla="*/ 466725 w 1409700"/>
              <a:gd name="connsiteY1" fmla="*/ 0 h 1409700"/>
              <a:gd name="connsiteX2" fmla="*/ 466725 w 1409700"/>
              <a:gd name="connsiteY2" fmla="*/ 933450 h 1409700"/>
              <a:gd name="connsiteX3" fmla="*/ 952500 w 1409700"/>
              <a:gd name="connsiteY3" fmla="*/ 933450 h 1409700"/>
              <a:gd name="connsiteX4" fmla="*/ 942975 w 1409700"/>
              <a:gd name="connsiteY4" fmla="*/ 0 h 1409700"/>
              <a:gd name="connsiteX5" fmla="*/ 1409700 w 1409700"/>
              <a:gd name="connsiteY5" fmla="*/ 0 h 1409700"/>
              <a:gd name="connsiteX6" fmla="*/ 1409700 w 1409700"/>
              <a:gd name="connsiteY6" fmla="*/ 1400175 h 1409700"/>
              <a:gd name="connsiteX7" fmla="*/ 0 w 1409700"/>
              <a:gd name="connsiteY7" fmla="*/ 1409700 h 1409700"/>
              <a:gd name="connsiteX8" fmla="*/ 0 w 1409700"/>
              <a:gd name="connsiteY8" fmla="*/ 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9700" h="1409700">
                <a:moveTo>
                  <a:pt x="0" y="0"/>
                </a:moveTo>
                <a:lnTo>
                  <a:pt x="466725" y="0"/>
                </a:lnTo>
                <a:lnTo>
                  <a:pt x="466725" y="933450"/>
                </a:lnTo>
                <a:lnTo>
                  <a:pt x="952500" y="933450"/>
                </a:lnTo>
                <a:lnTo>
                  <a:pt x="942975" y="0"/>
                </a:lnTo>
                <a:lnTo>
                  <a:pt x="1409700" y="0"/>
                </a:lnTo>
                <a:lnTo>
                  <a:pt x="1409700" y="1400175"/>
                </a:lnTo>
                <a:lnTo>
                  <a:pt x="0" y="1409700"/>
                </a:lnTo>
                <a:lnTo>
                  <a:pt x="0" y="0"/>
                </a:lnTo>
                <a:close/>
              </a:path>
            </a:pathLst>
          </a:cu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7" name="6 Conector recto"/>
          <p:cNvCxnSpPr/>
          <p:nvPr/>
        </p:nvCxnSpPr>
        <p:spPr>
          <a:xfrm flipV="1">
            <a:off x="7286625" y="4043689"/>
            <a:ext cx="468001" cy="1"/>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89" name="88 Conector recto"/>
          <p:cNvCxnSpPr/>
          <p:nvPr/>
        </p:nvCxnSpPr>
        <p:spPr>
          <a:xfrm flipV="1">
            <a:off x="8230097" y="4049430"/>
            <a:ext cx="468001" cy="1"/>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8" name="7 Forma libre"/>
          <p:cNvSpPr/>
          <p:nvPr/>
        </p:nvSpPr>
        <p:spPr>
          <a:xfrm>
            <a:off x="5652121" y="3571875"/>
            <a:ext cx="1396380" cy="1428750"/>
          </a:xfrm>
          <a:custGeom>
            <a:avLst/>
            <a:gdLst>
              <a:gd name="connsiteX0" fmla="*/ 0 w 1419225"/>
              <a:gd name="connsiteY0" fmla="*/ 0 h 1409700"/>
              <a:gd name="connsiteX1" fmla="*/ 466725 w 1419225"/>
              <a:gd name="connsiteY1" fmla="*/ 0 h 1409700"/>
              <a:gd name="connsiteX2" fmla="*/ 457200 w 1419225"/>
              <a:gd name="connsiteY2" fmla="*/ 466725 h 1409700"/>
              <a:gd name="connsiteX3" fmla="*/ 952500 w 1419225"/>
              <a:gd name="connsiteY3" fmla="*/ 466725 h 1409700"/>
              <a:gd name="connsiteX4" fmla="*/ 942975 w 1419225"/>
              <a:gd name="connsiteY4" fmla="*/ 0 h 1409700"/>
              <a:gd name="connsiteX5" fmla="*/ 1419225 w 1419225"/>
              <a:gd name="connsiteY5" fmla="*/ 0 h 1409700"/>
              <a:gd name="connsiteX6" fmla="*/ 1419225 w 1419225"/>
              <a:gd name="connsiteY6" fmla="*/ 1390650 h 1409700"/>
              <a:gd name="connsiteX7" fmla="*/ 0 w 1419225"/>
              <a:gd name="connsiteY7" fmla="*/ 1409700 h 1409700"/>
              <a:gd name="connsiteX8" fmla="*/ 0 w 1419225"/>
              <a:gd name="connsiteY8" fmla="*/ 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9225" h="1409700">
                <a:moveTo>
                  <a:pt x="0" y="0"/>
                </a:moveTo>
                <a:lnTo>
                  <a:pt x="466725" y="0"/>
                </a:lnTo>
                <a:lnTo>
                  <a:pt x="457200" y="466725"/>
                </a:lnTo>
                <a:lnTo>
                  <a:pt x="952500" y="466725"/>
                </a:lnTo>
                <a:lnTo>
                  <a:pt x="942975" y="0"/>
                </a:lnTo>
                <a:lnTo>
                  <a:pt x="1419225" y="0"/>
                </a:lnTo>
                <a:lnTo>
                  <a:pt x="1419225" y="1390650"/>
                </a:lnTo>
                <a:lnTo>
                  <a:pt x="0" y="1409700"/>
                </a:lnTo>
                <a:lnTo>
                  <a:pt x="0" y="0"/>
                </a:lnTo>
                <a:close/>
              </a:path>
            </a:pathLst>
          </a:custGeom>
          <a:solidFill>
            <a:srgbClr val="EE8A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90" name="89 Conector recto"/>
          <p:cNvCxnSpPr/>
          <p:nvPr/>
        </p:nvCxnSpPr>
        <p:spPr>
          <a:xfrm>
            <a:off x="5652120" y="4507875"/>
            <a:ext cx="1419225"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02" name="101 Rectángulo"/>
          <p:cNvSpPr/>
          <p:nvPr/>
        </p:nvSpPr>
        <p:spPr>
          <a:xfrm rot="5400000">
            <a:off x="548770" y="4490250"/>
            <a:ext cx="468000" cy="468000"/>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3" name="102 Rectángulo"/>
          <p:cNvSpPr/>
          <p:nvPr/>
        </p:nvSpPr>
        <p:spPr>
          <a:xfrm rot="5400000">
            <a:off x="1484770" y="4490250"/>
            <a:ext cx="468000" cy="468000"/>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4" name="103 Forma libre"/>
          <p:cNvSpPr/>
          <p:nvPr/>
        </p:nvSpPr>
        <p:spPr>
          <a:xfrm>
            <a:off x="545421" y="3554249"/>
            <a:ext cx="1409700" cy="1409700"/>
          </a:xfrm>
          <a:custGeom>
            <a:avLst/>
            <a:gdLst>
              <a:gd name="connsiteX0" fmla="*/ 0 w 1409700"/>
              <a:gd name="connsiteY0" fmla="*/ 0 h 1409700"/>
              <a:gd name="connsiteX1" fmla="*/ 466725 w 1409700"/>
              <a:gd name="connsiteY1" fmla="*/ 0 h 1409700"/>
              <a:gd name="connsiteX2" fmla="*/ 466725 w 1409700"/>
              <a:gd name="connsiteY2" fmla="*/ 933450 h 1409700"/>
              <a:gd name="connsiteX3" fmla="*/ 952500 w 1409700"/>
              <a:gd name="connsiteY3" fmla="*/ 933450 h 1409700"/>
              <a:gd name="connsiteX4" fmla="*/ 942975 w 1409700"/>
              <a:gd name="connsiteY4" fmla="*/ 0 h 1409700"/>
              <a:gd name="connsiteX5" fmla="*/ 1409700 w 1409700"/>
              <a:gd name="connsiteY5" fmla="*/ 0 h 1409700"/>
              <a:gd name="connsiteX6" fmla="*/ 1409700 w 1409700"/>
              <a:gd name="connsiteY6" fmla="*/ 1400175 h 1409700"/>
              <a:gd name="connsiteX7" fmla="*/ 0 w 1409700"/>
              <a:gd name="connsiteY7" fmla="*/ 1409700 h 1409700"/>
              <a:gd name="connsiteX8" fmla="*/ 0 w 1409700"/>
              <a:gd name="connsiteY8" fmla="*/ 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9700" h="1409700">
                <a:moveTo>
                  <a:pt x="0" y="0"/>
                </a:moveTo>
                <a:lnTo>
                  <a:pt x="466725" y="0"/>
                </a:lnTo>
                <a:lnTo>
                  <a:pt x="466725" y="933450"/>
                </a:lnTo>
                <a:lnTo>
                  <a:pt x="952500" y="933450"/>
                </a:lnTo>
                <a:lnTo>
                  <a:pt x="942975" y="0"/>
                </a:lnTo>
                <a:lnTo>
                  <a:pt x="1409700" y="0"/>
                </a:lnTo>
                <a:lnTo>
                  <a:pt x="1409700" y="1400175"/>
                </a:lnTo>
                <a:lnTo>
                  <a:pt x="0" y="1409700"/>
                </a:lnTo>
                <a:lnTo>
                  <a:pt x="0" y="0"/>
                </a:lnTo>
                <a:close/>
              </a:path>
            </a:pathLst>
          </a:cu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105" name="104 Conector recto"/>
          <p:cNvCxnSpPr/>
          <p:nvPr/>
        </p:nvCxnSpPr>
        <p:spPr>
          <a:xfrm flipV="1">
            <a:off x="545421" y="4026063"/>
            <a:ext cx="468001" cy="1"/>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06" name="105 Conector recto"/>
          <p:cNvCxnSpPr/>
          <p:nvPr/>
        </p:nvCxnSpPr>
        <p:spPr>
          <a:xfrm flipV="1">
            <a:off x="1488893" y="4031804"/>
            <a:ext cx="468001" cy="1"/>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07" name="106 Forma libre"/>
          <p:cNvSpPr/>
          <p:nvPr/>
        </p:nvSpPr>
        <p:spPr>
          <a:xfrm>
            <a:off x="2195736" y="3535199"/>
            <a:ext cx="1396380" cy="1428750"/>
          </a:xfrm>
          <a:custGeom>
            <a:avLst/>
            <a:gdLst>
              <a:gd name="connsiteX0" fmla="*/ 0 w 1419225"/>
              <a:gd name="connsiteY0" fmla="*/ 0 h 1409700"/>
              <a:gd name="connsiteX1" fmla="*/ 466725 w 1419225"/>
              <a:gd name="connsiteY1" fmla="*/ 0 h 1409700"/>
              <a:gd name="connsiteX2" fmla="*/ 457200 w 1419225"/>
              <a:gd name="connsiteY2" fmla="*/ 466725 h 1409700"/>
              <a:gd name="connsiteX3" fmla="*/ 952500 w 1419225"/>
              <a:gd name="connsiteY3" fmla="*/ 466725 h 1409700"/>
              <a:gd name="connsiteX4" fmla="*/ 942975 w 1419225"/>
              <a:gd name="connsiteY4" fmla="*/ 0 h 1409700"/>
              <a:gd name="connsiteX5" fmla="*/ 1419225 w 1419225"/>
              <a:gd name="connsiteY5" fmla="*/ 0 h 1409700"/>
              <a:gd name="connsiteX6" fmla="*/ 1419225 w 1419225"/>
              <a:gd name="connsiteY6" fmla="*/ 1390650 h 1409700"/>
              <a:gd name="connsiteX7" fmla="*/ 0 w 1419225"/>
              <a:gd name="connsiteY7" fmla="*/ 1409700 h 1409700"/>
              <a:gd name="connsiteX8" fmla="*/ 0 w 1419225"/>
              <a:gd name="connsiteY8" fmla="*/ 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9225" h="1409700">
                <a:moveTo>
                  <a:pt x="0" y="0"/>
                </a:moveTo>
                <a:lnTo>
                  <a:pt x="466725" y="0"/>
                </a:lnTo>
                <a:lnTo>
                  <a:pt x="457200" y="466725"/>
                </a:lnTo>
                <a:lnTo>
                  <a:pt x="952500" y="466725"/>
                </a:lnTo>
                <a:lnTo>
                  <a:pt x="942975" y="0"/>
                </a:lnTo>
                <a:lnTo>
                  <a:pt x="1419225" y="0"/>
                </a:lnTo>
                <a:lnTo>
                  <a:pt x="1419225" y="1390650"/>
                </a:lnTo>
                <a:lnTo>
                  <a:pt x="0" y="1409700"/>
                </a:lnTo>
                <a:lnTo>
                  <a:pt x="0" y="0"/>
                </a:lnTo>
                <a:close/>
              </a:path>
            </a:pathLst>
          </a:custGeom>
          <a:solidFill>
            <a:srgbClr val="EE8A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108" name="107 Conector recto"/>
          <p:cNvCxnSpPr/>
          <p:nvPr/>
        </p:nvCxnSpPr>
        <p:spPr>
          <a:xfrm>
            <a:off x="2195735" y="4471199"/>
            <a:ext cx="1419225"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09" name="108 Rectángulo"/>
          <p:cNvSpPr/>
          <p:nvPr/>
        </p:nvSpPr>
        <p:spPr>
          <a:xfrm rot="5400000">
            <a:off x="1488893" y="5680091"/>
            <a:ext cx="468000" cy="468000"/>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0" name="109 Rectángulo"/>
          <p:cNvSpPr/>
          <p:nvPr/>
        </p:nvSpPr>
        <p:spPr>
          <a:xfrm rot="5400000">
            <a:off x="552893" y="6148091"/>
            <a:ext cx="468000" cy="468000"/>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1" name="110 Rectángulo"/>
          <p:cNvSpPr/>
          <p:nvPr/>
        </p:nvSpPr>
        <p:spPr>
          <a:xfrm rot="5400000">
            <a:off x="1488893" y="6148091"/>
            <a:ext cx="468000" cy="468000"/>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2" name="111 Rectángulo"/>
          <p:cNvSpPr/>
          <p:nvPr/>
        </p:nvSpPr>
        <p:spPr>
          <a:xfrm rot="5400000">
            <a:off x="552893" y="5680091"/>
            <a:ext cx="1404000" cy="468000"/>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3" name="112 Rectángulo"/>
          <p:cNvSpPr/>
          <p:nvPr/>
        </p:nvSpPr>
        <p:spPr>
          <a:xfrm rot="5400000">
            <a:off x="552893" y="5680091"/>
            <a:ext cx="468000" cy="468000"/>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4" name="113 Rectángulo"/>
          <p:cNvSpPr/>
          <p:nvPr/>
        </p:nvSpPr>
        <p:spPr>
          <a:xfrm rot="5400000">
            <a:off x="552893" y="5212091"/>
            <a:ext cx="468000" cy="468000"/>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15" name="114 Rectángulo"/>
          <p:cNvSpPr/>
          <p:nvPr/>
        </p:nvSpPr>
        <p:spPr>
          <a:xfrm rot="5400000">
            <a:off x="1488893" y="5212091"/>
            <a:ext cx="468000" cy="468000"/>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1784089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 name="68 Rectángulo"/>
          <p:cNvSpPr/>
          <p:nvPr/>
        </p:nvSpPr>
        <p:spPr>
          <a:xfrm rot="5400000">
            <a:off x="7289750" y="1981758"/>
            <a:ext cx="1404000" cy="1405956"/>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2" name="Group 63"/>
          <p:cNvGrpSpPr>
            <a:grpSpLocks noChangeAspect="1"/>
          </p:cNvGrpSpPr>
          <p:nvPr/>
        </p:nvGrpSpPr>
        <p:grpSpPr bwMode="auto">
          <a:xfrm>
            <a:off x="0" y="0"/>
            <a:ext cx="9144000" cy="3571875"/>
            <a:chOff x="0" y="0"/>
            <a:chExt cx="5760" cy="2250"/>
          </a:xfrm>
        </p:grpSpPr>
        <p:sp>
          <p:nvSpPr>
            <p:cNvPr id="12" name="AutoShape 62"/>
            <p:cNvSpPr>
              <a:spLocks noChangeAspect="1" noChangeArrowheads="1" noTextEdit="1"/>
            </p:cNvSpPr>
            <p:nvPr/>
          </p:nvSpPr>
          <p:spPr bwMode="auto">
            <a:xfrm>
              <a:off x="0" y="0"/>
              <a:ext cx="5760" cy="2250"/>
            </a:xfrm>
            <a:prstGeom prst="rect">
              <a:avLst/>
            </a:prstGeom>
            <a:noFill/>
            <a:ln w="9525">
              <a:noFill/>
              <a:miter lim="800000"/>
              <a:headEnd/>
              <a:tailEnd/>
            </a:ln>
          </p:spPr>
          <p:txBody>
            <a:bodyPr/>
            <a:lstStyle/>
            <a:p>
              <a:endParaRPr lang="es-ES"/>
            </a:p>
          </p:txBody>
        </p:sp>
        <p:sp>
          <p:nvSpPr>
            <p:cNvPr id="13" name="Freeform 64"/>
            <p:cNvSpPr>
              <a:spLocks/>
            </p:cNvSpPr>
            <p:nvPr/>
          </p:nvSpPr>
          <p:spPr bwMode="auto">
            <a:xfrm>
              <a:off x="9" y="9"/>
              <a:ext cx="5740" cy="1955"/>
            </a:xfrm>
            <a:custGeom>
              <a:avLst/>
              <a:gdLst/>
              <a:ahLst/>
              <a:cxnLst>
                <a:cxn ang="0">
                  <a:pos x="0" y="0"/>
                </a:cxn>
                <a:cxn ang="0">
                  <a:pos x="1214" y="0"/>
                </a:cxn>
                <a:cxn ang="0">
                  <a:pos x="1214" y="52"/>
                </a:cxn>
                <a:cxn ang="0">
                  <a:pos x="384" y="216"/>
                </a:cxn>
                <a:cxn ang="0">
                  <a:pos x="0" y="452"/>
                </a:cxn>
                <a:cxn ang="0">
                  <a:pos x="0" y="0"/>
                </a:cxn>
              </a:cxnLst>
              <a:rect l="0" t="0" r="r" b="b"/>
              <a:pathLst>
                <a:path w="1214" h="452">
                  <a:moveTo>
                    <a:pt x="0" y="0"/>
                  </a:moveTo>
                  <a:lnTo>
                    <a:pt x="1214" y="0"/>
                  </a:lnTo>
                  <a:lnTo>
                    <a:pt x="1214" y="52"/>
                  </a:lnTo>
                  <a:lnTo>
                    <a:pt x="384" y="216"/>
                  </a:lnTo>
                  <a:lnTo>
                    <a:pt x="0" y="452"/>
                  </a:lnTo>
                  <a:lnTo>
                    <a:pt x="0" y="0"/>
                  </a:lnTo>
                  <a:close/>
                </a:path>
              </a:pathLst>
            </a:custGeom>
            <a:solidFill>
              <a:schemeClr val="bg1">
                <a:lumMod val="95000"/>
              </a:schemeClr>
            </a:solidFill>
            <a:ln w="9525">
              <a:noFill/>
              <a:round/>
              <a:headEnd/>
              <a:tailEnd/>
            </a:ln>
          </p:spPr>
          <p:txBody>
            <a:bodyPr/>
            <a:lstStyle/>
            <a:p>
              <a:pPr>
                <a:defRPr/>
              </a:pPr>
              <a:endParaRPr lang="es-ES"/>
            </a:p>
          </p:txBody>
        </p:sp>
        <p:sp>
          <p:nvSpPr>
            <p:cNvPr id="14" name="Freeform 65"/>
            <p:cNvSpPr>
              <a:spLocks/>
            </p:cNvSpPr>
            <p:nvPr/>
          </p:nvSpPr>
          <p:spPr bwMode="auto">
            <a:xfrm>
              <a:off x="9" y="9"/>
              <a:ext cx="5740" cy="2228"/>
            </a:xfrm>
            <a:custGeom>
              <a:avLst/>
              <a:gdLst/>
              <a:ahLst/>
              <a:cxnLst>
                <a:cxn ang="0">
                  <a:pos x="0" y="0"/>
                </a:cxn>
                <a:cxn ang="0">
                  <a:pos x="1214" y="0"/>
                </a:cxn>
                <a:cxn ang="0">
                  <a:pos x="1214" y="46"/>
                </a:cxn>
                <a:cxn ang="0">
                  <a:pos x="372" y="171"/>
                </a:cxn>
                <a:cxn ang="0">
                  <a:pos x="0" y="515"/>
                </a:cxn>
                <a:cxn ang="0">
                  <a:pos x="0" y="0"/>
                </a:cxn>
              </a:cxnLst>
              <a:rect l="0" t="0" r="r" b="b"/>
              <a:pathLst>
                <a:path w="1214" h="515">
                  <a:moveTo>
                    <a:pt x="0" y="0"/>
                  </a:moveTo>
                  <a:lnTo>
                    <a:pt x="1214" y="0"/>
                  </a:lnTo>
                  <a:lnTo>
                    <a:pt x="1214" y="46"/>
                  </a:lnTo>
                  <a:lnTo>
                    <a:pt x="372" y="171"/>
                  </a:lnTo>
                  <a:lnTo>
                    <a:pt x="0" y="515"/>
                  </a:lnTo>
                  <a:lnTo>
                    <a:pt x="0" y="0"/>
                  </a:lnTo>
                  <a:close/>
                </a:path>
              </a:pathLst>
            </a:custGeom>
            <a:solidFill>
              <a:schemeClr val="bg1">
                <a:lumMod val="85000"/>
              </a:schemeClr>
            </a:solidFill>
            <a:ln w="9525">
              <a:noFill/>
              <a:round/>
              <a:headEnd/>
              <a:tailEnd/>
            </a:ln>
          </p:spPr>
          <p:txBody>
            <a:bodyPr/>
            <a:lstStyle/>
            <a:p>
              <a:pPr>
                <a:defRPr/>
              </a:pPr>
              <a:endParaRPr lang="es-ES"/>
            </a:p>
          </p:txBody>
        </p:sp>
        <p:sp>
          <p:nvSpPr>
            <p:cNvPr id="15" name="Freeform 66"/>
            <p:cNvSpPr>
              <a:spLocks/>
            </p:cNvSpPr>
            <p:nvPr/>
          </p:nvSpPr>
          <p:spPr bwMode="auto">
            <a:xfrm>
              <a:off x="9" y="9"/>
              <a:ext cx="5740" cy="2228"/>
            </a:xfrm>
            <a:custGeom>
              <a:avLst/>
              <a:gdLst>
                <a:gd name="T0" fmla="*/ 0 w 1214"/>
                <a:gd name="T1" fmla="*/ 0 h 515"/>
                <a:gd name="T2" fmla="*/ 27140 w 1214"/>
                <a:gd name="T3" fmla="*/ 0 h 515"/>
                <a:gd name="T4" fmla="*/ 27140 w 1214"/>
                <a:gd name="T5" fmla="*/ 861 h 515"/>
                <a:gd name="T6" fmla="*/ 8317 w 1214"/>
                <a:gd name="T7" fmla="*/ 3201 h 515"/>
                <a:gd name="T8" fmla="*/ 0 w 1214"/>
                <a:gd name="T9" fmla="*/ 9639 h 515"/>
                <a:gd name="T10" fmla="*/ 0 w 1214"/>
                <a:gd name="T11" fmla="*/ 0 h 515"/>
                <a:gd name="T12" fmla="*/ 0 60000 65536"/>
                <a:gd name="T13" fmla="*/ 0 60000 65536"/>
                <a:gd name="T14" fmla="*/ 0 60000 65536"/>
                <a:gd name="T15" fmla="*/ 0 60000 65536"/>
                <a:gd name="T16" fmla="*/ 0 60000 65536"/>
                <a:gd name="T17" fmla="*/ 0 60000 65536"/>
                <a:gd name="T18" fmla="*/ 0 w 1214"/>
                <a:gd name="T19" fmla="*/ 0 h 515"/>
                <a:gd name="T20" fmla="*/ 1214 w 1214"/>
                <a:gd name="T21" fmla="*/ 515 h 515"/>
              </a:gdLst>
              <a:ahLst/>
              <a:cxnLst>
                <a:cxn ang="T12">
                  <a:pos x="T0" y="T1"/>
                </a:cxn>
                <a:cxn ang="T13">
                  <a:pos x="T2" y="T3"/>
                </a:cxn>
                <a:cxn ang="T14">
                  <a:pos x="T4" y="T5"/>
                </a:cxn>
                <a:cxn ang="T15">
                  <a:pos x="T6" y="T7"/>
                </a:cxn>
                <a:cxn ang="T16">
                  <a:pos x="T8" y="T9"/>
                </a:cxn>
                <a:cxn ang="T17">
                  <a:pos x="T10" y="T11"/>
                </a:cxn>
              </a:cxnLst>
              <a:rect l="T18" t="T19" r="T20" b="T21"/>
              <a:pathLst>
                <a:path w="1214" h="515">
                  <a:moveTo>
                    <a:pt x="0" y="0"/>
                  </a:moveTo>
                  <a:lnTo>
                    <a:pt x="1214" y="0"/>
                  </a:lnTo>
                  <a:lnTo>
                    <a:pt x="1214" y="46"/>
                  </a:lnTo>
                  <a:lnTo>
                    <a:pt x="372" y="171"/>
                  </a:lnTo>
                  <a:lnTo>
                    <a:pt x="0" y="515"/>
                  </a:lnTo>
                  <a:lnTo>
                    <a:pt x="0" y="0"/>
                  </a:lnTo>
                  <a:close/>
                </a:path>
              </a:pathLst>
            </a:custGeom>
            <a:noFill/>
            <a:ln w="0">
              <a:solidFill>
                <a:srgbClr val="FFFFFF"/>
              </a:solidFill>
              <a:round/>
              <a:headEnd/>
              <a:tailEnd/>
            </a:ln>
          </p:spPr>
          <p:txBody>
            <a:bodyPr/>
            <a:lstStyle/>
            <a:p>
              <a:endParaRPr lang="es-PE"/>
            </a:p>
          </p:txBody>
        </p:sp>
        <p:sp>
          <p:nvSpPr>
            <p:cNvPr id="16" name="Freeform 67"/>
            <p:cNvSpPr>
              <a:spLocks/>
            </p:cNvSpPr>
            <p:nvPr/>
          </p:nvSpPr>
          <p:spPr bwMode="auto">
            <a:xfrm>
              <a:off x="903" y="61"/>
              <a:ext cx="4846" cy="696"/>
            </a:xfrm>
            <a:custGeom>
              <a:avLst/>
              <a:gdLst/>
              <a:ahLst/>
              <a:cxnLst>
                <a:cxn ang="0">
                  <a:pos x="0" y="161"/>
                </a:cxn>
                <a:cxn ang="0">
                  <a:pos x="161" y="1"/>
                </a:cxn>
                <a:cxn ang="0">
                  <a:pos x="1025" y="0"/>
                </a:cxn>
                <a:cxn ang="0">
                  <a:pos x="1025" y="15"/>
                </a:cxn>
                <a:cxn ang="0">
                  <a:pos x="261" y="67"/>
                </a:cxn>
                <a:cxn ang="0">
                  <a:pos x="161" y="140"/>
                </a:cxn>
                <a:cxn ang="0">
                  <a:pos x="0" y="161"/>
                </a:cxn>
              </a:cxnLst>
              <a:rect l="0" t="0" r="r" b="b"/>
              <a:pathLst>
                <a:path w="1025" h="161">
                  <a:moveTo>
                    <a:pt x="0" y="161"/>
                  </a:moveTo>
                  <a:lnTo>
                    <a:pt x="161" y="1"/>
                  </a:lnTo>
                  <a:lnTo>
                    <a:pt x="1025" y="0"/>
                  </a:lnTo>
                  <a:lnTo>
                    <a:pt x="1025" y="15"/>
                  </a:lnTo>
                  <a:lnTo>
                    <a:pt x="261" y="67"/>
                  </a:lnTo>
                  <a:lnTo>
                    <a:pt x="161" y="140"/>
                  </a:lnTo>
                  <a:lnTo>
                    <a:pt x="0" y="161"/>
                  </a:lnTo>
                  <a:close/>
                </a:path>
              </a:pathLst>
            </a:custGeom>
            <a:solidFill>
              <a:schemeClr val="bg1">
                <a:lumMod val="75000"/>
              </a:schemeClr>
            </a:solidFill>
            <a:ln w="9525">
              <a:noFill/>
              <a:round/>
              <a:headEnd/>
              <a:tailEnd/>
            </a:ln>
          </p:spPr>
          <p:txBody>
            <a:bodyPr/>
            <a:lstStyle/>
            <a:p>
              <a:pPr>
                <a:defRPr/>
              </a:pPr>
              <a:endParaRPr lang="es-ES"/>
            </a:p>
          </p:txBody>
        </p:sp>
        <p:sp>
          <p:nvSpPr>
            <p:cNvPr id="17" name="Freeform 68"/>
            <p:cNvSpPr>
              <a:spLocks/>
            </p:cNvSpPr>
            <p:nvPr/>
          </p:nvSpPr>
          <p:spPr bwMode="auto">
            <a:xfrm>
              <a:off x="9" y="61"/>
              <a:ext cx="5740" cy="1514"/>
            </a:xfrm>
            <a:custGeom>
              <a:avLst/>
              <a:gdLst>
                <a:gd name="T0" fmla="*/ 27140 w 1214"/>
                <a:gd name="T1" fmla="*/ 0 h 350"/>
                <a:gd name="T2" fmla="*/ 7825 w 1214"/>
                <a:gd name="T3" fmla="*/ 0 h 350"/>
                <a:gd name="T4" fmla="*/ 0 w 1214"/>
                <a:gd name="T5" fmla="*/ 6549 h 350"/>
                <a:gd name="T6" fmla="*/ 0 60000 65536"/>
                <a:gd name="T7" fmla="*/ 0 60000 65536"/>
                <a:gd name="T8" fmla="*/ 0 60000 65536"/>
                <a:gd name="T9" fmla="*/ 0 w 1214"/>
                <a:gd name="T10" fmla="*/ 0 h 350"/>
                <a:gd name="T11" fmla="*/ 1214 w 1214"/>
                <a:gd name="T12" fmla="*/ 350 h 350"/>
              </a:gdLst>
              <a:ahLst/>
              <a:cxnLst>
                <a:cxn ang="T6">
                  <a:pos x="T0" y="T1"/>
                </a:cxn>
                <a:cxn ang="T7">
                  <a:pos x="T2" y="T3"/>
                </a:cxn>
                <a:cxn ang="T8">
                  <a:pos x="T4" y="T5"/>
                </a:cxn>
              </a:cxnLst>
              <a:rect l="T9" t="T10" r="T11" b="T12"/>
              <a:pathLst>
                <a:path w="1214" h="350">
                  <a:moveTo>
                    <a:pt x="1214" y="0"/>
                  </a:moveTo>
                  <a:lnTo>
                    <a:pt x="350" y="0"/>
                  </a:lnTo>
                  <a:lnTo>
                    <a:pt x="0" y="350"/>
                  </a:lnTo>
                </a:path>
              </a:pathLst>
            </a:custGeom>
            <a:noFill/>
            <a:ln w="0">
              <a:solidFill>
                <a:srgbClr val="FFFFFF"/>
              </a:solidFill>
              <a:round/>
              <a:headEnd/>
              <a:tailEnd/>
            </a:ln>
          </p:spPr>
          <p:txBody>
            <a:bodyPr/>
            <a:lstStyle/>
            <a:p>
              <a:endParaRPr lang="es-PE"/>
            </a:p>
          </p:txBody>
        </p:sp>
        <p:sp>
          <p:nvSpPr>
            <p:cNvPr id="18" name="Freeform 69"/>
            <p:cNvSpPr>
              <a:spLocks/>
            </p:cNvSpPr>
            <p:nvPr/>
          </p:nvSpPr>
          <p:spPr bwMode="auto">
            <a:xfrm>
              <a:off x="9" y="125"/>
              <a:ext cx="5740" cy="1627"/>
            </a:xfrm>
            <a:custGeom>
              <a:avLst/>
              <a:gdLst>
                <a:gd name="T0" fmla="*/ 0 w 1214"/>
                <a:gd name="T1" fmla="*/ 7040 h 376"/>
                <a:gd name="T2" fmla="*/ 10014 w 1214"/>
                <a:gd name="T3" fmla="*/ 991 h 376"/>
                <a:gd name="T4" fmla="*/ 27140 w 1214"/>
                <a:gd name="T5" fmla="*/ 0 h 376"/>
                <a:gd name="T6" fmla="*/ 0 60000 65536"/>
                <a:gd name="T7" fmla="*/ 0 60000 65536"/>
                <a:gd name="T8" fmla="*/ 0 60000 65536"/>
                <a:gd name="T9" fmla="*/ 0 w 1214"/>
                <a:gd name="T10" fmla="*/ 0 h 376"/>
                <a:gd name="T11" fmla="*/ 1214 w 1214"/>
                <a:gd name="T12" fmla="*/ 376 h 376"/>
              </a:gdLst>
              <a:ahLst/>
              <a:cxnLst>
                <a:cxn ang="T6">
                  <a:pos x="T0" y="T1"/>
                </a:cxn>
                <a:cxn ang="T7">
                  <a:pos x="T2" y="T3"/>
                </a:cxn>
                <a:cxn ang="T8">
                  <a:pos x="T4" y="T5"/>
                </a:cxn>
              </a:cxnLst>
              <a:rect l="T9" t="T10" r="T11" b="T12"/>
              <a:pathLst>
                <a:path w="1214" h="376">
                  <a:moveTo>
                    <a:pt x="0" y="376"/>
                  </a:moveTo>
                  <a:lnTo>
                    <a:pt x="448" y="53"/>
                  </a:lnTo>
                  <a:lnTo>
                    <a:pt x="1214" y="0"/>
                  </a:lnTo>
                </a:path>
              </a:pathLst>
            </a:custGeom>
            <a:noFill/>
            <a:ln w="0">
              <a:solidFill>
                <a:srgbClr val="FFFFFF"/>
              </a:solidFill>
              <a:round/>
              <a:headEnd/>
              <a:tailEnd/>
            </a:ln>
          </p:spPr>
          <p:txBody>
            <a:bodyPr/>
            <a:lstStyle/>
            <a:p>
              <a:endParaRPr lang="es-PE"/>
            </a:p>
          </p:txBody>
        </p:sp>
        <p:sp>
          <p:nvSpPr>
            <p:cNvPr id="19" name="Freeform 70"/>
            <p:cNvSpPr>
              <a:spLocks/>
            </p:cNvSpPr>
            <p:nvPr/>
          </p:nvSpPr>
          <p:spPr bwMode="auto">
            <a:xfrm>
              <a:off x="9" y="177"/>
              <a:ext cx="5740" cy="1787"/>
            </a:xfrm>
            <a:custGeom>
              <a:avLst/>
              <a:gdLst>
                <a:gd name="T0" fmla="*/ 0 w 1214"/>
                <a:gd name="T1" fmla="*/ 7732 h 413"/>
                <a:gd name="T2" fmla="*/ 2435 w 1214"/>
                <a:gd name="T3" fmla="*/ 2713 h 413"/>
                <a:gd name="T4" fmla="*/ 27140 w 1214"/>
                <a:gd name="T5" fmla="*/ 0 h 413"/>
                <a:gd name="T6" fmla="*/ 0 60000 65536"/>
                <a:gd name="T7" fmla="*/ 0 60000 65536"/>
                <a:gd name="T8" fmla="*/ 0 60000 65536"/>
                <a:gd name="T9" fmla="*/ 0 w 1214"/>
                <a:gd name="T10" fmla="*/ 0 h 413"/>
                <a:gd name="T11" fmla="*/ 1214 w 1214"/>
                <a:gd name="T12" fmla="*/ 413 h 413"/>
              </a:gdLst>
              <a:ahLst/>
              <a:cxnLst>
                <a:cxn ang="T6">
                  <a:pos x="T0" y="T1"/>
                </a:cxn>
                <a:cxn ang="T7">
                  <a:pos x="T2" y="T3"/>
                </a:cxn>
                <a:cxn ang="T8">
                  <a:pos x="T4" y="T5"/>
                </a:cxn>
              </a:cxnLst>
              <a:rect l="T9" t="T10" r="T11" b="T12"/>
              <a:pathLst>
                <a:path w="1214" h="413">
                  <a:moveTo>
                    <a:pt x="0" y="413"/>
                  </a:moveTo>
                  <a:lnTo>
                    <a:pt x="109" y="145"/>
                  </a:lnTo>
                  <a:lnTo>
                    <a:pt x="1214" y="0"/>
                  </a:lnTo>
                </a:path>
              </a:pathLst>
            </a:custGeom>
            <a:noFill/>
            <a:ln w="0">
              <a:solidFill>
                <a:srgbClr val="FFFFFF"/>
              </a:solidFill>
              <a:round/>
              <a:headEnd/>
              <a:tailEnd/>
            </a:ln>
          </p:spPr>
          <p:txBody>
            <a:bodyPr/>
            <a:lstStyle/>
            <a:p>
              <a:endParaRPr lang="es-PE"/>
            </a:p>
          </p:txBody>
        </p:sp>
      </p:grpSp>
      <p:grpSp>
        <p:nvGrpSpPr>
          <p:cNvPr id="3" name="10 Grupo"/>
          <p:cNvGrpSpPr>
            <a:grpSpLocks/>
          </p:cNvGrpSpPr>
          <p:nvPr/>
        </p:nvGrpSpPr>
        <p:grpSpPr bwMode="auto">
          <a:xfrm>
            <a:off x="179388" y="119063"/>
            <a:ext cx="8713787" cy="828675"/>
            <a:chOff x="179512" y="118855"/>
            <a:chExt cx="8712968" cy="828772"/>
          </a:xfrm>
          <a:noFill/>
        </p:grpSpPr>
        <p:graphicFrame>
          <p:nvGraphicFramePr>
            <p:cNvPr id="21" name="11 Objeto"/>
            <p:cNvGraphicFramePr>
              <a:graphicFrameLocks noChangeAspect="1"/>
            </p:cNvGraphicFramePr>
            <p:nvPr/>
          </p:nvGraphicFramePr>
          <p:xfrm>
            <a:off x="179512" y="118855"/>
            <a:ext cx="720080" cy="828772"/>
          </p:xfrm>
          <a:graphic>
            <a:graphicData uri="http://schemas.openxmlformats.org/presentationml/2006/ole">
              <mc:AlternateContent xmlns:mc="http://schemas.openxmlformats.org/markup-compatibility/2006">
                <mc:Choice xmlns:v="urn:schemas-microsoft-com:vml" Requires="v">
                  <p:oleObj spid="_x0000_s147472" r:id="rId3" imgW="2663848" imgH="3592373" progId="">
                    <p:embed/>
                  </p:oleObj>
                </mc:Choice>
                <mc:Fallback>
                  <p:oleObj r:id="rId3" imgW="2663848" imgH="3592373" progId="">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8855"/>
                          <a:ext cx="720080" cy="828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21 Rectángulo"/>
            <p:cNvSpPr/>
            <p:nvPr/>
          </p:nvSpPr>
          <p:spPr>
            <a:xfrm>
              <a:off x="900169" y="279211"/>
              <a:ext cx="3041364" cy="339765"/>
            </a:xfrm>
            <a:prstGeom prst="rect">
              <a:avLst/>
            </a:prstGeom>
            <a:grpFill/>
          </p:spPr>
          <p:txBody>
            <a:bodyPr>
              <a:spAutoFit/>
            </a:bodyPr>
            <a:lstStyle/>
            <a:p>
              <a:pPr algn="l">
                <a:spcBef>
                  <a:spcPct val="50000"/>
                </a:spcBef>
                <a:defRPr/>
              </a:pPr>
              <a:r>
                <a:rPr lang="es-ES_tradnl" sz="1600" b="1" i="1" dirty="0">
                  <a:latin typeface="+mj-lt"/>
                </a:rPr>
                <a:t>DIBUJO EN INGENIERIA I</a:t>
              </a:r>
            </a:p>
          </p:txBody>
        </p:sp>
        <p:sp>
          <p:nvSpPr>
            <p:cNvPr id="23" name="22 Rectángulo"/>
            <p:cNvSpPr/>
            <p:nvPr/>
          </p:nvSpPr>
          <p:spPr>
            <a:xfrm>
              <a:off x="7884513" y="279211"/>
              <a:ext cx="1007967" cy="277031"/>
            </a:xfrm>
            <a:prstGeom prst="rect">
              <a:avLst/>
            </a:prstGeom>
            <a:grpFill/>
          </p:spPr>
          <p:txBody>
            <a:bodyPr>
              <a:spAutoFit/>
            </a:bodyPr>
            <a:lstStyle/>
            <a:p>
              <a:pPr algn="l">
                <a:spcBef>
                  <a:spcPct val="50000"/>
                </a:spcBef>
                <a:defRPr/>
              </a:pPr>
              <a:r>
                <a:rPr lang="es-ES" sz="1200" b="1" i="1" dirty="0"/>
                <a:t>CLASE  </a:t>
              </a:r>
              <a:r>
                <a:rPr lang="es-ES" sz="1200" b="1" i="1" dirty="0" smtClean="0"/>
                <a:t>6</a:t>
              </a:r>
              <a:endParaRPr lang="es-ES_tradnl" sz="1200" b="1" i="1" dirty="0">
                <a:latin typeface="+mj-lt"/>
              </a:endParaRPr>
            </a:p>
          </p:txBody>
        </p:sp>
      </p:grpSp>
      <p:sp>
        <p:nvSpPr>
          <p:cNvPr id="26" name="25 Rectángulo"/>
          <p:cNvSpPr/>
          <p:nvPr/>
        </p:nvSpPr>
        <p:spPr>
          <a:xfrm>
            <a:off x="7143768" y="476672"/>
            <a:ext cx="1467068" cy="276999"/>
          </a:xfrm>
          <a:prstGeom prst="rect">
            <a:avLst/>
          </a:prstGeom>
        </p:spPr>
        <p:txBody>
          <a:bodyPr wrap="none">
            <a:spAutoFit/>
          </a:bodyPr>
          <a:lstStyle/>
          <a:p>
            <a:pPr>
              <a:spcBef>
                <a:spcPct val="50000"/>
              </a:spcBef>
              <a:defRPr/>
            </a:pPr>
            <a:r>
              <a:rPr lang="es-ES_tradnl" sz="1200" b="1" i="1" dirty="0" smtClean="0"/>
              <a:t>PROYECCIONES</a:t>
            </a:r>
            <a:r>
              <a:rPr lang="es-ES" sz="1200" b="1" i="1" dirty="0" smtClean="0"/>
              <a:t>.</a:t>
            </a:r>
            <a:endParaRPr lang="es-ES" sz="1200" b="1" i="1" dirty="0"/>
          </a:p>
        </p:txBody>
      </p:sp>
      <p:sp>
        <p:nvSpPr>
          <p:cNvPr id="76" name="75 Rectángulo"/>
          <p:cNvSpPr/>
          <p:nvPr/>
        </p:nvSpPr>
        <p:spPr>
          <a:xfrm>
            <a:off x="8677230" y="4686950"/>
            <a:ext cx="279244" cy="276999"/>
          </a:xfrm>
          <a:prstGeom prst="rect">
            <a:avLst/>
          </a:prstGeom>
        </p:spPr>
        <p:txBody>
          <a:bodyPr wrap="none">
            <a:spAutoFit/>
          </a:bodyPr>
          <a:lstStyle/>
          <a:p>
            <a:pPr>
              <a:spcBef>
                <a:spcPct val="50000"/>
              </a:spcBef>
              <a:defRPr/>
            </a:pPr>
            <a:r>
              <a:rPr lang="es-ES" sz="1200" b="1" i="1" smtClean="0"/>
              <a:t>F</a:t>
            </a:r>
            <a:endParaRPr lang="es-ES" sz="1200" b="1" i="1" dirty="0"/>
          </a:p>
        </p:txBody>
      </p:sp>
      <p:sp>
        <p:nvSpPr>
          <p:cNvPr id="77" name="76 Rectángulo"/>
          <p:cNvSpPr/>
          <p:nvPr/>
        </p:nvSpPr>
        <p:spPr>
          <a:xfrm>
            <a:off x="8677230" y="3056693"/>
            <a:ext cx="287258" cy="276999"/>
          </a:xfrm>
          <a:prstGeom prst="rect">
            <a:avLst/>
          </a:prstGeom>
        </p:spPr>
        <p:txBody>
          <a:bodyPr wrap="none">
            <a:spAutoFit/>
          </a:bodyPr>
          <a:lstStyle/>
          <a:p>
            <a:pPr>
              <a:spcBef>
                <a:spcPct val="50000"/>
              </a:spcBef>
              <a:defRPr/>
            </a:pPr>
            <a:r>
              <a:rPr lang="es-ES" sz="1200" b="1" i="1" smtClean="0"/>
              <a:t>S</a:t>
            </a:r>
            <a:endParaRPr lang="es-ES" sz="1200" b="1" i="1" dirty="0"/>
          </a:p>
        </p:txBody>
      </p:sp>
      <p:sp>
        <p:nvSpPr>
          <p:cNvPr id="78" name="77 Rectángulo"/>
          <p:cNvSpPr/>
          <p:nvPr/>
        </p:nvSpPr>
        <p:spPr>
          <a:xfrm>
            <a:off x="5223513" y="4686950"/>
            <a:ext cx="363048" cy="276999"/>
          </a:xfrm>
          <a:prstGeom prst="rect">
            <a:avLst/>
          </a:prstGeom>
        </p:spPr>
        <p:txBody>
          <a:bodyPr wrap="none">
            <a:spAutoFit/>
          </a:bodyPr>
          <a:lstStyle/>
          <a:p>
            <a:pPr>
              <a:spcBef>
                <a:spcPct val="50000"/>
              </a:spcBef>
              <a:defRPr/>
            </a:pPr>
            <a:r>
              <a:rPr lang="es-ES" sz="1200" b="1" i="1" smtClean="0"/>
              <a:t>L I</a:t>
            </a:r>
            <a:endParaRPr lang="es-ES" sz="1200" b="1" i="1" dirty="0"/>
          </a:p>
        </p:txBody>
      </p:sp>
      <p:sp>
        <p:nvSpPr>
          <p:cNvPr id="79" name="78 Rectángulo"/>
          <p:cNvSpPr/>
          <p:nvPr/>
        </p:nvSpPr>
        <p:spPr>
          <a:xfrm>
            <a:off x="258163" y="6339092"/>
            <a:ext cx="287258" cy="276999"/>
          </a:xfrm>
          <a:prstGeom prst="rect">
            <a:avLst/>
          </a:prstGeom>
        </p:spPr>
        <p:txBody>
          <a:bodyPr wrap="none">
            <a:spAutoFit/>
          </a:bodyPr>
          <a:lstStyle/>
          <a:p>
            <a:pPr>
              <a:spcBef>
                <a:spcPct val="50000"/>
              </a:spcBef>
              <a:defRPr/>
            </a:pPr>
            <a:r>
              <a:rPr lang="es-ES" sz="1200" b="1" i="1" smtClean="0"/>
              <a:t>S</a:t>
            </a:r>
            <a:endParaRPr lang="es-ES" sz="1200" b="1" i="1" dirty="0"/>
          </a:p>
        </p:txBody>
      </p:sp>
      <p:sp>
        <p:nvSpPr>
          <p:cNvPr id="80" name="79 Rectángulo"/>
          <p:cNvSpPr/>
          <p:nvPr/>
        </p:nvSpPr>
        <p:spPr>
          <a:xfrm>
            <a:off x="251520" y="4669086"/>
            <a:ext cx="279244" cy="276999"/>
          </a:xfrm>
          <a:prstGeom prst="rect">
            <a:avLst/>
          </a:prstGeom>
        </p:spPr>
        <p:txBody>
          <a:bodyPr wrap="none">
            <a:spAutoFit/>
          </a:bodyPr>
          <a:lstStyle/>
          <a:p>
            <a:pPr>
              <a:spcBef>
                <a:spcPct val="50000"/>
              </a:spcBef>
              <a:defRPr/>
            </a:pPr>
            <a:r>
              <a:rPr lang="es-ES" sz="1200" b="1" i="1" smtClean="0"/>
              <a:t>F</a:t>
            </a:r>
            <a:endParaRPr lang="es-ES" sz="1200" b="1" i="1" dirty="0"/>
          </a:p>
        </p:txBody>
      </p:sp>
      <p:sp>
        <p:nvSpPr>
          <p:cNvPr id="81" name="80 Rectángulo"/>
          <p:cNvSpPr/>
          <p:nvPr/>
        </p:nvSpPr>
        <p:spPr>
          <a:xfrm>
            <a:off x="3635896" y="4653136"/>
            <a:ext cx="363048" cy="276999"/>
          </a:xfrm>
          <a:prstGeom prst="rect">
            <a:avLst/>
          </a:prstGeom>
        </p:spPr>
        <p:txBody>
          <a:bodyPr wrap="none">
            <a:spAutoFit/>
          </a:bodyPr>
          <a:lstStyle/>
          <a:p>
            <a:pPr>
              <a:spcBef>
                <a:spcPct val="50000"/>
              </a:spcBef>
              <a:defRPr/>
            </a:pPr>
            <a:r>
              <a:rPr lang="es-ES" sz="1200" b="1" i="1" smtClean="0"/>
              <a:t>L I</a:t>
            </a:r>
            <a:endParaRPr lang="es-ES" sz="1200" b="1" i="1" dirty="0"/>
          </a:p>
        </p:txBody>
      </p:sp>
      <p:sp>
        <p:nvSpPr>
          <p:cNvPr id="84" name="83 Rectángulo"/>
          <p:cNvSpPr/>
          <p:nvPr/>
        </p:nvSpPr>
        <p:spPr>
          <a:xfrm rot="5400000">
            <a:off x="8225973" y="2450736"/>
            <a:ext cx="468000" cy="468000"/>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66" name="Picture 2">
            <a:hlinkClick r:id="rId5" action="ppaction://hlinksldjump"/>
          </p:cNvPr>
          <p:cNvPicPr>
            <a:picLocks noChangeAspect="1" noChangeArrowheads="1"/>
          </p:cNvPicPr>
          <p:nvPr/>
        </p:nvPicPr>
        <p:blipFill rotWithShape="1">
          <a:blip r:embed="rId6" cstate="print"/>
          <a:srcRect l="40014" t="36386" r="43561" b="42298"/>
          <a:stretch/>
        </p:blipFill>
        <p:spPr bwMode="auto">
          <a:xfrm>
            <a:off x="3023397" y="658040"/>
            <a:ext cx="2772739" cy="2698952"/>
          </a:xfrm>
          <a:prstGeom prst="rect">
            <a:avLst/>
          </a:prstGeom>
          <a:noFill/>
          <a:ln w="9525">
            <a:noFill/>
            <a:miter lim="800000"/>
            <a:headEnd/>
            <a:tailEnd/>
          </a:ln>
          <a:effectLst/>
        </p:spPr>
      </p:pic>
      <p:sp>
        <p:nvSpPr>
          <p:cNvPr id="82" name="81 Flecha derecha"/>
          <p:cNvSpPr/>
          <p:nvPr/>
        </p:nvSpPr>
        <p:spPr>
          <a:xfrm rot="1969643" flipH="1">
            <a:off x="5158793" y="2691536"/>
            <a:ext cx="264605" cy="189687"/>
          </a:xfrm>
          <a:prstGeom prst="rightArrow">
            <a:avLst>
              <a:gd name="adj1" fmla="val 50000"/>
              <a:gd name="adj2" fmla="val 726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0" name="69 Rectángulo"/>
          <p:cNvSpPr/>
          <p:nvPr/>
        </p:nvSpPr>
        <p:spPr>
          <a:xfrm rot="5400000">
            <a:off x="7289973" y="2450736"/>
            <a:ext cx="468000" cy="468000"/>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1" name="70 Rectángulo"/>
          <p:cNvSpPr/>
          <p:nvPr/>
        </p:nvSpPr>
        <p:spPr>
          <a:xfrm rot="5400000">
            <a:off x="7289973" y="1982736"/>
            <a:ext cx="468000" cy="468000"/>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2" name="71 Rectángulo"/>
          <p:cNvSpPr/>
          <p:nvPr/>
        </p:nvSpPr>
        <p:spPr>
          <a:xfrm rot="5400000">
            <a:off x="8225973" y="1982736"/>
            <a:ext cx="468000" cy="468000"/>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3" name="72 Rectángulo"/>
          <p:cNvSpPr/>
          <p:nvPr/>
        </p:nvSpPr>
        <p:spPr>
          <a:xfrm rot="5400000">
            <a:off x="7289974" y="4507876"/>
            <a:ext cx="468000" cy="468000"/>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5" name="84 Rectángulo"/>
          <p:cNvSpPr/>
          <p:nvPr/>
        </p:nvSpPr>
        <p:spPr>
          <a:xfrm rot="5400000">
            <a:off x="8225974" y="4507876"/>
            <a:ext cx="468000" cy="468000"/>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 name="4 Forma libre"/>
          <p:cNvSpPr/>
          <p:nvPr/>
        </p:nvSpPr>
        <p:spPr>
          <a:xfrm>
            <a:off x="7286625" y="3571875"/>
            <a:ext cx="1409700" cy="1409700"/>
          </a:xfrm>
          <a:custGeom>
            <a:avLst/>
            <a:gdLst>
              <a:gd name="connsiteX0" fmla="*/ 0 w 1409700"/>
              <a:gd name="connsiteY0" fmla="*/ 0 h 1409700"/>
              <a:gd name="connsiteX1" fmla="*/ 466725 w 1409700"/>
              <a:gd name="connsiteY1" fmla="*/ 0 h 1409700"/>
              <a:gd name="connsiteX2" fmla="*/ 466725 w 1409700"/>
              <a:gd name="connsiteY2" fmla="*/ 933450 h 1409700"/>
              <a:gd name="connsiteX3" fmla="*/ 952500 w 1409700"/>
              <a:gd name="connsiteY3" fmla="*/ 933450 h 1409700"/>
              <a:gd name="connsiteX4" fmla="*/ 942975 w 1409700"/>
              <a:gd name="connsiteY4" fmla="*/ 0 h 1409700"/>
              <a:gd name="connsiteX5" fmla="*/ 1409700 w 1409700"/>
              <a:gd name="connsiteY5" fmla="*/ 0 h 1409700"/>
              <a:gd name="connsiteX6" fmla="*/ 1409700 w 1409700"/>
              <a:gd name="connsiteY6" fmla="*/ 1400175 h 1409700"/>
              <a:gd name="connsiteX7" fmla="*/ 0 w 1409700"/>
              <a:gd name="connsiteY7" fmla="*/ 1409700 h 1409700"/>
              <a:gd name="connsiteX8" fmla="*/ 0 w 1409700"/>
              <a:gd name="connsiteY8" fmla="*/ 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9700" h="1409700">
                <a:moveTo>
                  <a:pt x="0" y="0"/>
                </a:moveTo>
                <a:lnTo>
                  <a:pt x="466725" y="0"/>
                </a:lnTo>
                <a:lnTo>
                  <a:pt x="466725" y="933450"/>
                </a:lnTo>
                <a:lnTo>
                  <a:pt x="952500" y="933450"/>
                </a:lnTo>
                <a:lnTo>
                  <a:pt x="942975" y="0"/>
                </a:lnTo>
                <a:lnTo>
                  <a:pt x="1409700" y="0"/>
                </a:lnTo>
                <a:lnTo>
                  <a:pt x="1409700" y="1400175"/>
                </a:lnTo>
                <a:lnTo>
                  <a:pt x="0" y="1409700"/>
                </a:lnTo>
                <a:lnTo>
                  <a:pt x="0" y="0"/>
                </a:lnTo>
                <a:close/>
              </a:path>
            </a:pathLst>
          </a:cu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7" name="6 Conector recto"/>
          <p:cNvCxnSpPr/>
          <p:nvPr/>
        </p:nvCxnSpPr>
        <p:spPr>
          <a:xfrm flipV="1">
            <a:off x="7286625" y="4043689"/>
            <a:ext cx="468001" cy="1"/>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89" name="88 Conector recto"/>
          <p:cNvCxnSpPr/>
          <p:nvPr/>
        </p:nvCxnSpPr>
        <p:spPr>
          <a:xfrm flipV="1">
            <a:off x="8230097" y="4049430"/>
            <a:ext cx="468001" cy="1"/>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52" name="51 Rectángulo"/>
          <p:cNvSpPr/>
          <p:nvPr/>
        </p:nvSpPr>
        <p:spPr>
          <a:xfrm rot="5400000">
            <a:off x="7289975" y="3571875"/>
            <a:ext cx="468000" cy="468000"/>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3" name="52 Rectángulo"/>
          <p:cNvSpPr/>
          <p:nvPr/>
        </p:nvSpPr>
        <p:spPr>
          <a:xfrm rot="5400000">
            <a:off x="8225973" y="3571875"/>
            <a:ext cx="468000" cy="468000"/>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54" name="53 Rectángulo"/>
          <p:cNvSpPr/>
          <p:nvPr/>
        </p:nvSpPr>
        <p:spPr>
          <a:xfrm rot="5400000">
            <a:off x="8225973" y="4039875"/>
            <a:ext cx="468000" cy="468000"/>
          </a:xfrm>
          <a:prstGeom prst="rect">
            <a:avLst/>
          </a:pr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PE"/>
          </a:p>
        </p:txBody>
      </p:sp>
      <p:sp>
        <p:nvSpPr>
          <p:cNvPr id="55" name="54 Rectángulo"/>
          <p:cNvSpPr/>
          <p:nvPr/>
        </p:nvSpPr>
        <p:spPr>
          <a:xfrm rot="5400000">
            <a:off x="7291202" y="4039595"/>
            <a:ext cx="468000" cy="468000"/>
          </a:xfrm>
          <a:prstGeom prst="rect">
            <a:avLst/>
          </a:pr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PE"/>
          </a:p>
        </p:txBody>
      </p:sp>
      <p:sp>
        <p:nvSpPr>
          <p:cNvPr id="57" name="56 Forma libre"/>
          <p:cNvSpPr/>
          <p:nvPr/>
        </p:nvSpPr>
        <p:spPr>
          <a:xfrm>
            <a:off x="2198310" y="3574698"/>
            <a:ext cx="1396845" cy="1424893"/>
          </a:xfrm>
          <a:custGeom>
            <a:avLst/>
            <a:gdLst>
              <a:gd name="connsiteX0" fmla="*/ 460005 w 1396845"/>
              <a:gd name="connsiteY0" fmla="*/ 0 h 1424893"/>
              <a:gd name="connsiteX1" fmla="*/ 936840 w 1396845"/>
              <a:gd name="connsiteY1" fmla="*/ 471224 h 1424893"/>
              <a:gd name="connsiteX2" fmla="*/ 936840 w 1396845"/>
              <a:gd name="connsiteY2" fmla="*/ 936839 h 1424893"/>
              <a:gd name="connsiteX3" fmla="*/ 1396845 w 1396845"/>
              <a:gd name="connsiteY3" fmla="*/ 936839 h 1424893"/>
              <a:gd name="connsiteX4" fmla="*/ 1396845 w 1396845"/>
              <a:gd name="connsiteY4" fmla="*/ 1408064 h 1424893"/>
              <a:gd name="connsiteX5" fmla="*/ 5610 w 1396845"/>
              <a:gd name="connsiteY5" fmla="*/ 1424893 h 1424893"/>
              <a:gd name="connsiteX6" fmla="*/ 0 w 1396845"/>
              <a:gd name="connsiteY6" fmla="*/ 0 h 1424893"/>
              <a:gd name="connsiteX7" fmla="*/ 460005 w 1396845"/>
              <a:gd name="connsiteY7" fmla="*/ 0 h 142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6845" h="1424893">
                <a:moveTo>
                  <a:pt x="460005" y="0"/>
                </a:moveTo>
                <a:lnTo>
                  <a:pt x="936840" y="471224"/>
                </a:lnTo>
                <a:lnTo>
                  <a:pt x="936840" y="936839"/>
                </a:lnTo>
                <a:lnTo>
                  <a:pt x="1396845" y="936839"/>
                </a:lnTo>
                <a:lnTo>
                  <a:pt x="1396845" y="1408064"/>
                </a:lnTo>
                <a:lnTo>
                  <a:pt x="5610" y="1424893"/>
                </a:lnTo>
                <a:lnTo>
                  <a:pt x="0" y="0"/>
                </a:lnTo>
                <a:lnTo>
                  <a:pt x="460005" y="0"/>
                </a:lnTo>
                <a:close/>
              </a:path>
            </a:pathLst>
          </a:custGeom>
          <a:solidFill>
            <a:srgbClr val="EE8A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90" name="89 Conector recto"/>
          <p:cNvCxnSpPr>
            <a:endCxn id="57" idx="2"/>
          </p:cNvCxnSpPr>
          <p:nvPr/>
        </p:nvCxnSpPr>
        <p:spPr>
          <a:xfrm>
            <a:off x="2195736" y="4509120"/>
            <a:ext cx="939414" cy="2417"/>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59" name="58 Rectángulo"/>
          <p:cNvSpPr/>
          <p:nvPr/>
        </p:nvSpPr>
        <p:spPr>
          <a:xfrm rot="5400000">
            <a:off x="542901" y="4509017"/>
            <a:ext cx="468000" cy="468000"/>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0" name="59 Rectángulo"/>
          <p:cNvSpPr/>
          <p:nvPr/>
        </p:nvSpPr>
        <p:spPr>
          <a:xfrm rot="5400000">
            <a:off x="1478901" y="4509017"/>
            <a:ext cx="468000" cy="468000"/>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1" name="60 Forma libre"/>
          <p:cNvSpPr/>
          <p:nvPr/>
        </p:nvSpPr>
        <p:spPr>
          <a:xfrm>
            <a:off x="539552" y="3573016"/>
            <a:ext cx="1409700" cy="1409700"/>
          </a:xfrm>
          <a:custGeom>
            <a:avLst/>
            <a:gdLst>
              <a:gd name="connsiteX0" fmla="*/ 0 w 1409700"/>
              <a:gd name="connsiteY0" fmla="*/ 0 h 1409700"/>
              <a:gd name="connsiteX1" fmla="*/ 466725 w 1409700"/>
              <a:gd name="connsiteY1" fmla="*/ 0 h 1409700"/>
              <a:gd name="connsiteX2" fmla="*/ 466725 w 1409700"/>
              <a:gd name="connsiteY2" fmla="*/ 933450 h 1409700"/>
              <a:gd name="connsiteX3" fmla="*/ 952500 w 1409700"/>
              <a:gd name="connsiteY3" fmla="*/ 933450 h 1409700"/>
              <a:gd name="connsiteX4" fmla="*/ 942975 w 1409700"/>
              <a:gd name="connsiteY4" fmla="*/ 0 h 1409700"/>
              <a:gd name="connsiteX5" fmla="*/ 1409700 w 1409700"/>
              <a:gd name="connsiteY5" fmla="*/ 0 h 1409700"/>
              <a:gd name="connsiteX6" fmla="*/ 1409700 w 1409700"/>
              <a:gd name="connsiteY6" fmla="*/ 1400175 h 1409700"/>
              <a:gd name="connsiteX7" fmla="*/ 0 w 1409700"/>
              <a:gd name="connsiteY7" fmla="*/ 1409700 h 1409700"/>
              <a:gd name="connsiteX8" fmla="*/ 0 w 1409700"/>
              <a:gd name="connsiteY8" fmla="*/ 0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9700" h="1409700">
                <a:moveTo>
                  <a:pt x="0" y="0"/>
                </a:moveTo>
                <a:lnTo>
                  <a:pt x="466725" y="0"/>
                </a:lnTo>
                <a:lnTo>
                  <a:pt x="466725" y="933450"/>
                </a:lnTo>
                <a:lnTo>
                  <a:pt x="952500" y="933450"/>
                </a:lnTo>
                <a:lnTo>
                  <a:pt x="942975" y="0"/>
                </a:lnTo>
                <a:lnTo>
                  <a:pt x="1409700" y="0"/>
                </a:lnTo>
                <a:lnTo>
                  <a:pt x="1409700" y="1400175"/>
                </a:lnTo>
                <a:lnTo>
                  <a:pt x="0" y="1409700"/>
                </a:lnTo>
                <a:lnTo>
                  <a:pt x="0" y="0"/>
                </a:lnTo>
                <a:close/>
              </a:path>
            </a:pathLst>
          </a:cu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62" name="61 Conector recto"/>
          <p:cNvCxnSpPr/>
          <p:nvPr/>
        </p:nvCxnSpPr>
        <p:spPr>
          <a:xfrm flipV="1">
            <a:off x="539552" y="4044830"/>
            <a:ext cx="468001" cy="1"/>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3" name="62 Conector recto"/>
          <p:cNvCxnSpPr/>
          <p:nvPr/>
        </p:nvCxnSpPr>
        <p:spPr>
          <a:xfrm flipV="1">
            <a:off x="1483024" y="4050571"/>
            <a:ext cx="468001" cy="1"/>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4" name="63 Rectángulo"/>
          <p:cNvSpPr/>
          <p:nvPr/>
        </p:nvSpPr>
        <p:spPr>
          <a:xfrm rot="5400000">
            <a:off x="542902" y="3573016"/>
            <a:ext cx="468000" cy="468000"/>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5" name="64 Rectángulo"/>
          <p:cNvSpPr/>
          <p:nvPr/>
        </p:nvSpPr>
        <p:spPr>
          <a:xfrm rot="5400000">
            <a:off x="1478900" y="3573016"/>
            <a:ext cx="468000" cy="468000"/>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4" name="73 Rectángulo"/>
          <p:cNvSpPr/>
          <p:nvPr/>
        </p:nvSpPr>
        <p:spPr>
          <a:xfrm rot="5400000">
            <a:off x="1478900" y="4041016"/>
            <a:ext cx="468000" cy="468000"/>
          </a:xfrm>
          <a:prstGeom prst="rect">
            <a:avLst/>
          </a:pr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PE"/>
          </a:p>
        </p:txBody>
      </p:sp>
      <p:sp>
        <p:nvSpPr>
          <p:cNvPr id="75" name="74 Rectángulo"/>
          <p:cNvSpPr/>
          <p:nvPr/>
        </p:nvSpPr>
        <p:spPr>
          <a:xfrm rot="5400000">
            <a:off x="544129" y="4040736"/>
            <a:ext cx="468000" cy="468000"/>
          </a:xfrm>
          <a:prstGeom prst="rect">
            <a:avLst/>
          </a:pr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PE"/>
          </a:p>
        </p:txBody>
      </p:sp>
      <p:sp>
        <p:nvSpPr>
          <p:cNvPr id="83" name="82 Forma libre"/>
          <p:cNvSpPr/>
          <p:nvPr/>
        </p:nvSpPr>
        <p:spPr>
          <a:xfrm>
            <a:off x="5724128" y="3573016"/>
            <a:ext cx="1396845" cy="1424893"/>
          </a:xfrm>
          <a:custGeom>
            <a:avLst/>
            <a:gdLst>
              <a:gd name="connsiteX0" fmla="*/ 460005 w 1396845"/>
              <a:gd name="connsiteY0" fmla="*/ 0 h 1424893"/>
              <a:gd name="connsiteX1" fmla="*/ 936840 w 1396845"/>
              <a:gd name="connsiteY1" fmla="*/ 471224 h 1424893"/>
              <a:gd name="connsiteX2" fmla="*/ 936840 w 1396845"/>
              <a:gd name="connsiteY2" fmla="*/ 936839 h 1424893"/>
              <a:gd name="connsiteX3" fmla="*/ 1396845 w 1396845"/>
              <a:gd name="connsiteY3" fmla="*/ 936839 h 1424893"/>
              <a:gd name="connsiteX4" fmla="*/ 1396845 w 1396845"/>
              <a:gd name="connsiteY4" fmla="*/ 1408064 h 1424893"/>
              <a:gd name="connsiteX5" fmla="*/ 5610 w 1396845"/>
              <a:gd name="connsiteY5" fmla="*/ 1424893 h 1424893"/>
              <a:gd name="connsiteX6" fmla="*/ 0 w 1396845"/>
              <a:gd name="connsiteY6" fmla="*/ 0 h 1424893"/>
              <a:gd name="connsiteX7" fmla="*/ 460005 w 1396845"/>
              <a:gd name="connsiteY7" fmla="*/ 0 h 142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6845" h="1424893">
                <a:moveTo>
                  <a:pt x="460005" y="0"/>
                </a:moveTo>
                <a:lnTo>
                  <a:pt x="936840" y="471224"/>
                </a:lnTo>
                <a:lnTo>
                  <a:pt x="936840" y="936839"/>
                </a:lnTo>
                <a:lnTo>
                  <a:pt x="1396845" y="936839"/>
                </a:lnTo>
                <a:lnTo>
                  <a:pt x="1396845" y="1408064"/>
                </a:lnTo>
                <a:lnTo>
                  <a:pt x="5610" y="1424893"/>
                </a:lnTo>
                <a:lnTo>
                  <a:pt x="0" y="0"/>
                </a:lnTo>
                <a:lnTo>
                  <a:pt x="460005" y="0"/>
                </a:lnTo>
                <a:close/>
              </a:path>
            </a:pathLst>
          </a:custGeom>
          <a:solidFill>
            <a:srgbClr val="EE8A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cxnSp>
        <p:nvCxnSpPr>
          <p:cNvPr id="86" name="85 Conector recto"/>
          <p:cNvCxnSpPr>
            <a:endCxn id="83" idx="2"/>
          </p:cNvCxnSpPr>
          <p:nvPr/>
        </p:nvCxnSpPr>
        <p:spPr>
          <a:xfrm>
            <a:off x="5721554" y="4507438"/>
            <a:ext cx="939414" cy="2417"/>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87" name="86 Rectángulo"/>
          <p:cNvSpPr/>
          <p:nvPr/>
        </p:nvSpPr>
        <p:spPr>
          <a:xfrm rot="5400000">
            <a:off x="540530" y="5228222"/>
            <a:ext cx="1404000" cy="1405956"/>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8" name="87 Rectángulo"/>
          <p:cNvSpPr/>
          <p:nvPr/>
        </p:nvSpPr>
        <p:spPr>
          <a:xfrm rot="5400000">
            <a:off x="1476753" y="5697200"/>
            <a:ext cx="468000" cy="468000"/>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1" name="90 Rectángulo"/>
          <p:cNvSpPr/>
          <p:nvPr/>
        </p:nvSpPr>
        <p:spPr>
          <a:xfrm rot="5400000">
            <a:off x="540753" y="5697200"/>
            <a:ext cx="468000" cy="468000"/>
          </a:xfrm>
          <a:prstGeom prst="rect">
            <a:avLst/>
          </a:prstGeom>
          <a:solidFill>
            <a:srgbClr val="83C26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2" name="91 Rectángulo"/>
          <p:cNvSpPr/>
          <p:nvPr/>
        </p:nvSpPr>
        <p:spPr>
          <a:xfrm rot="5400000">
            <a:off x="540753" y="5229200"/>
            <a:ext cx="468000" cy="468000"/>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3" name="92 Rectángulo"/>
          <p:cNvSpPr/>
          <p:nvPr/>
        </p:nvSpPr>
        <p:spPr>
          <a:xfrm rot="5400000">
            <a:off x="1476753" y="5229200"/>
            <a:ext cx="468000" cy="468000"/>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8708446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 name="68 Rectángulo"/>
          <p:cNvSpPr/>
          <p:nvPr/>
        </p:nvSpPr>
        <p:spPr>
          <a:xfrm rot="5400000">
            <a:off x="7310289" y="1847658"/>
            <a:ext cx="1404000" cy="1405956"/>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2" name="Group 63"/>
          <p:cNvGrpSpPr>
            <a:grpSpLocks noChangeAspect="1"/>
          </p:cNvGrpSpPr>
          <p:nvPr/>
        </p:nvGrpSpPr>
        <p:grpSpPr bwMode="auto">
          <a:xfrm>
            <a:off x="0" y="0"/>
            <a:ext cx="9144000" cy="3571875"/>
            <a:chOff x="0" y="0"/>
            <a:chExt cx="5760" cy="2250"/>
          </a:xfrm>
        </p:grpSpPr>
        <p:sp>
          <p:nvSpPr>
            <p:cNvPr id="12" name="AutoShape 62"/>
            <p:cNvSpPr>
              <a:spLocks noChangeAspect="1" noChangeArrowheads="1" noTextEdit="1"/>
            </p:cNvSpPr>
            <p:nvPr/>
          </p:nvSpPr>
          <p:spPr bwMode="auto">
            <a:xfrm>
              <a:off x="0" y="0"/>
              <a:ext cx="5760" cy="2250"/>
            </a:xfrm>
            <a:prstGeom prst="rect">
              <a:avLst/>
            </a:prstGeom>
            <a:noFill/>
            <a:ln w="9525">
              <a:noFill/>
              <a:miter lim="800000"/>
              <a:headEnd/>
              <a:tailEnd/>
            </a:ln>
          </p:spPr>
          <p:txBody>
            <a:bodyPr/>
            <a:lstStyle/>
            <a:p>
              <a:endParaRPr lang="es-ES"/>
            </a:p>
          </p:txBody>
        </p:sp>
        <p:sp>
          <p:nvSpPr>
            <p:cNvPr id="13" name="Freeform 64"/>
            <p:cNvSpPr>
              <a:spLocks/>
            </p:cNvSpPr>
            <p:nvPr/>
          </p:nvSpPr>
          <p:spPr bwMode="auto">
            <a:xfrm>
              <a:off x="9" y="9"/>
              <a:ext cx="5740" cy="1955"/>
            </a:xfrm>
            <a:custGeom>
              <a:avLst/>
              <a:gdLst/>
              <a:ahLst/>
              <a:cxnLst>
                <a:cxn ang="0">
                  <a:pos x="0" y="0"/>
                </a:cxn>
                <a:cxn ang="0">
                  <a:pos x="1214" y="0"/>
                </a:cxn>
                <a:cxn ang="0">
                  <a:pos x="1214" y="52"/>
                </a:cxn>
                <a:cxn ang="0">
                  <a:pos x="384" y="216"/>
                </a:cxn>
                <a:cxn ang="0">
                  <a:pos x="0" y="452"/>
                </a:cxn>
                <a:cxn ang="0">
                  <a:pos x="0" y="0"/>
                </a:cxn>
              </a:cxnLst>
              <a:rect l="0" t="0" r="r" b="b"/>
              <a:pathLst>
                <a:path w="1214" h="452">
                  <a:moveTo>
                    <a:pt x="0" y="0"/>
                  </a:moveTo>
                  <a:lnTo>
                    <a:pt x="1214" y="0"/>
                  </a:lnTo>
                  <a:lnTo>
                    <a:pt x="1214" y="52"/>
                  </a:lnTo>
                  <a:lnTo>
                    <a:pt x="384" y="216"/>
                  </a:lnTo>
                  <a:lnTo>
                    <a:pt x="0" y="452"/>
                  </a:lnTo>
                  <a:lnTo>
                    <a:pt x="0" y="0"/>
                  </a:lnTo>
                  <a:close/>
                </a:path>
              </a:pathLst>
            </a:custGeom>
            <a:solidFill>
              <a:schemeClr val="bg1">
                <a:lumMod val="95000"/>
              </a:schemeClr>
            </a:solidFill>
            <a:ln w="9525">
              <a:noFill/>
              <a:round/>
              <a:headEnd/>
              <a:tailEnd/>
            </a:ln>
          </p:spPr>
          <p:txBody>
            <a:bodyPr/>
            <a:lstStyle/>
            <a:p>
              <a:pPr>
                <a:defRPr/>
              </a:pPr>
              <a:endParaRPr lang="es-ES"/>
            </a:p>
          </p:txBody>
        </p:sp>
        <p:sp>
          <p:nvSpPr>
            <p:cNvPr id="14" name="Freeform 65"/>
            <p:cNvSpPr>
              <a:spLocks/>
            </p:cNvSpPr>
            <p:nvPr/>
          </p:nvSpPr>
          <p:spPr bwMode="auto">
            <a:xfrm>
              <a:off x="9" y="9"/>
              <a:ext cx="5740" cy="2228"/>
            </a:xfrm>
            <a:custGeom>
              <a:avLst/>
              <a:gdLst/>
              <a:ahLst/>
              <a:cxnLst>
                <a:cxn ang="0">
                  <a:pos x="0" y="0"/>
                </a:cxn>
                <a:cxn ang="0">
                  <a:pos x="1214" y="0"/>
                </a:cxn>
                <a:cxn ang="0">
                  <a:pos x="1214" y="46"/>
                </a:cxn>
                <a:cxn ang="0">
                  <a:pos x="372" y="171"/>
                </a:cxn>
                <a:cxn ang="0">
                  <a:pos x="0" y="515"/>
                </a:cxn>
                <a:cxn ang="0">
                  <a:pos x="0" y="0"/>
                </a:cxn>
              </a:cxnLst>
              <a:rect l="0" t="0" r="r" b="b"/>
              <a:pathLst>
                <a:path w="1214" h="515">
                  <a:moveTo>
                    <a:pt x="0" y="0"/>
                  </a:moveTo>
                  <a:lnTo>
                    <a:pt x="1214" y="0"/>
                  </a:lnTo>
                  <a:lnTo>
                    <a:pt x="1214" y="46"/>
                  </a:lnTo>
                  <a:lnTo>
                    <a:pt x="372" y="171"/>
                  </a:lnTo>
                  <a:lnTo>
                    <a:pt x="0" y="515"/>
                  </a:lnTo>
                  <a:lnTo>
                    <a:pt x="0" y="0"/>
                  </a:lnTo>
                  <a:close/>
                </a:path>
              </a:pathLst>
            </a:custGeom>
            <a:solidFill>
              <a:schemeClr val="bg1">
                <a:lumMod val="85000"/>
              </a:schemeClr>
            </a:solidFill>
            <a:ln w="9525">
              <a:noFill/>
              <a:round/>
              <a:headEnd/>
              <a:tailEnd/>
            </a:ln>
          </p:spPr>
          <p:txBody>
            <a:bodyPr/>
            <a:lstStyle/>
            <a:p>
              <a:pPr>
                <a:defRPr/>
              </a:pPr>
              <a:endParaRPr lang="es-ES"/>
            </a:p>
          </p:txBody>
        </p:sp>
        <p:sp>
          <p:nvSpPr>
            <p:cNvPr id="15" name="Freeform 66"/>
            <p:cNvSpPr>
              <a:spLocks/>
            </p:cNvSpPr>
            <p:nvPr/>
          </p:nvSpPr>
          <p:spPr bwMode="auto">
            <a:xfrm>
              <a:off x="9" y="9"/>
              <a:ext cx="5740" cy="2228"/>
            </a:xfrm>
            <a:custGeom>
              <a:avLst/>
              <a:gdLst>
                <a:gd name="T0" fmla="*/ 0 w 1214"/>
                <a:gd name="T1" fmla="*/ 0 h 515"/>
                <a:gd name="T2" fmla="*/ 27140 w 1214"/>
                <a:gd name="T3" fmla="*/ 0 h 515"/>
                <a:gd name="T4" fmla="*/ 27140 w 1214"/>
                <a:gd name="T5" fmla="*/ 861 h 515"/>
                <a:gd name="T6" fmla="*/ 8317 w 1214"/>
                <a:gd name="T7" fmla="*/ 3201 h 515"/>
                <a:gd name="T8" fmla="*/ 0 w 1214"/>
                <a:gd name="T9" fmla="*/ 9639 h 515"/>
                <a:gd name="T10" fmla="*/ 0 w 1214"/>
                <a:gd name="T11" fmla="*/ 0 h 515"/>
                <a:gd name="T12" fmla="*/ 0 60000 65536"/>
                <a:gd name="T13" fmla="*/ 0 60000 65536"/>
                <a:gd name="T14" fmla="*/ 0 60000 65536"/>
                <a:gd name="T15" fmla="*/ 0 60000 65536"/>
                <a:gd name="T16" fmla="*/ 0 60000 65536"/>
                <a:gd name="T17" fmla="*/ 0 60000 65536"/>
                <a:gd name="T18" fmla="*/ 0 w 1214"/>
                <a:gd name="T19" fmla="*/ 0 h 515"/>
                <a:gd name="T20" fmla="*/ 1214 w 1214"/>
                <a:gd name="T21" fmla="*/ 515 h 515"/>
              </a:gdLst>
              <a:ahLst/>
              <a:cxnLst>
                <a:cxn ang="T12">
                  <a:pos x="T0" y="T1"/>
                </a:cxn>
                <a:cxn ang="T13">
                  <a:pos x="T2" y="T3"/>
                </a:cxn>
                <a:cxn ang="T14">
                  <a:pos x="T4" y="T5"/>
                </a:cxn>
                <a:cxn ang="T15">
                  <a:pos x="T6" y="T7"/>
                </a:cxn>
                <a:cxn ang="T16">
                  <a:pos x="T8" y="T9"/>
                </a:cxn>
                <a:cxn ang="T17">
                  <a:pos x="T10" y="T11"/>
                </a:cxn>
              </a:cxnLst>
              <a:rect l="T18" t="T19" r="T20" b="T21"/>
              <a:pathLst>
                <a:path w="1214" h="515">
                  <a:moveTo>
                    <a:pt x="0" y="0"/>
                  </a:moveTo>
                  <a:lnTo>
                    <a:pt x="1214" y="0"/>
                  </a:lnTo>
                  <a:lnTo>
                    <a:pt x="1214" y="46"/>
                  </a:lnTo>
                  <a:lnTo>
                    <a:pt x="372" y="171"/>
                  </a:lnTo>
                  <a:lnTo>
                    <a:pt x="0" y="515"/>
                  </a:lnTo>
                  <a:lnTo>
                    <a:pt x="0" y="0"/>
                  </a:lnTo>
                  <a:close/>
                </a:path>
              </a:pathLst>
            </a:custGeom>
            <a:noFill/>
            <a:ln w="0">
              <a:solidFill>
                <a:srgbClr val="FFFFFF"/>
              </a:solidFill>
              <a:round/>
              <a:headEnd/>
              <a:tailEnd/>
            </a:ln>
          </p:spPr>
          <p:txBody>
            <a:bodyPr/>
            <a:lstStyle/>
            <a:p>
              <a:endParaRPr lang="es-PE"/>
            </a:p>
          </p:txBody>
        </p:sp>
        <p:sp>
          <p:nvSpPr>
            <p:cNvPr id="16" name="Freeform 67"/>
            <p:cNvSpPr>
              <a:spLocks/>
            </p:cNvSpPr>
            <p:nvPr/>
          </p:nvSpPr>
          <p:spPr bwMode="auto">
            <a:xfrm>
              <a:off x="903" y="61"/>
              <a:ext cx="4846" cy="696"/>
            </a:xfrm>
            <a:custGeom>
              <a:avLst/>
              <a:gdLst/>
              <a:ahLst/>
              <a:cxnLst>
                <a:cxn ang="0">
                  <a:pos x="0" y="161"/>
                </a:cxn>
                <a:cxn ang="0">
                  <a:pos x="161" y="1"/>
                </a:cxn>
                <a:cxn ang="0">
                  <a:pos x="1025" y="0"/>
                </a:cxn>
                <a:cxn ang="0">
                  <a:pos x="1025" y="15"/>
                </a:cxn>
                <a:cxn ang="0">
                  <a:pos x="261" y="67"/>
                </a:cxn>
                <a:cxn ang="0">
                  <a:pos x="161" y="140"/>
                </a:cxn>
                <a:cxn ang="0">
                  <a:pos x="0" y="161"/>
                </a:cxn>
              </a:cxnLst>
              <a:rect l="0" t="0" r="r" b="b"/>
              <a:pathLst>
                <a:path w="1025" h="161">
                  <a:moveTo>
                    <a:pt x="0" y="161"/>
                  </a:moveTo>
                  <a:lnTo>
                    <a:pt x="161" y="1"/>
                  </a:lnTo>
                  <a:lnTo>
                    <a:pt x="1025" y="0"/>
                  </a:lnTo>
                  <a:lnTo>
                    <a:pt x="1025" y="15"/>
                  </a:lnTo>
                  <a:lnTo>
                    <a:pt x="261" y="67"/>
                  </a:lnTo>
                  <a:lnTo>
                    <a:pt x="161" y="140"/>
                  </a:lnTo>
                  <a:lnTo>
                    <a:pt x="0" y="161"/>
                  </a:lnTo>
                  <a:close/>
                </a:path>
              </a:pathLst>
            </a:custGeom>
            <a:solidFill>
              <a:schemeClr val="bg1">
                <a:lumMod val="75000"/>
              </a:schemeClr>
            </a:solidFill>
            <a:ln w="9525">
              <a:noFill/>
              <a:round/>
              <a:headEnd/>
              <a:tailEnd/>
            </a:ln>
          </p:spPr>
          <p:txBody>
            <a:bodyPr/>
            <a:lstStyle/>
            <a:p>
              <a:pPr>
                <a:defRPr/>
              </a:pPr>
              <a:endParaRPr lang="es-ES"/>
            </a:p>
          </p:txBody>
        </p:sp>
        <p:sp>
          <p:nvSpPr>
            <p:cNvPr id="17" name="Freeform 68"/>
            <p:cNvSpPr>
              <a:spLocks/>
            </p:cNvSpPr>
            <p:nvPr/>
          </p:nvSpPr>
          <p:spPr bwMode="auto">
            <a:xfrm>
              <a:off x="9" y="61"/>
              <a:ext cx="5740" cy="1514"/>
            </a:xfrm>
            <a:custGeom>
              <a:avLst/>
              <a:gdLst>
                <a:gd name="T0" fmla="*/ 27140 w 1214"/>
                <a:gd name="T1" fmla="*/ 0 h 350"/>
                <a:gd name="T2" fmla="*/ 7825 w 1214"/>
                <a:gd name="T3" fmla="*/ 0 h 350"/>
                <a:gd name="T4" fmla="*/ 0 w 1214"/>
                <a:gd name="T5" fmla="*/ 6549 h 350"/>
                <a:gd name="T6" fmla="*/ 0 60000 65536"/>
                <a:gd name="T7" fmla="*/ 0 60000 65536"/>
                <a:gd name="T8" fmla="*/ 0 60000 65536"/>
                <a:gd name="T9" fmla="*/ 0 w 1214"/>
                <a:gd name="T10" fmla="*/ 0 h 350"/>
                <a:gd name="T11" fmla="*/ 1214 w 1214"/>
                <a:gd name="T12" fmla="*/ 350 h 350"/>
              </a:gdLst>
              <a:ahLst/>
              <a:cxnLst>
                <a:cxn ang="T6">
                  <a:pos x="T0" y="T1"/>
                </a:cxn>
                <a:cxn ang="T7">
                  <a:pos x="T2" y="T3"/>
                </a:cxn>
                <a:cxn ang="T8">
                  <a:pos x="T4" y="T5"/>
                </a:cxn>
              </a:cxnLst>
              <a:rect l="T9" t="T10" r="T11" b="T12"/>
              <a:pathLst>
                <a:path w="1214" h="350">
                  <a:moveTo>
                    <a:pt x="1214" y="0"/>
                  </a:moveTo>
                  <a:lnTo>
                    <a:pt x="350" y="0"/>
                  </a:lnTo>
                  <a:lnTo>
                    <a:pt x="0" y="350"/>
                  </a:lnTo>
                </a:path>
              </a:pathLst>
            </a:custGeom>
            <a:noFill/>
            <a:ln w="0">
              <a:solidFill>
                <a:srgbClr val="FFFFFF"/>
              </a:solidFill>
              <a:round/>
              <a:headEnd/>
              <a:tailEnd/>
            </a:ln>
          </p:spPr>
          <p:txBody>
            <a:bodyPr/>
            <a:lstStyle/>
            <a:p>
              <a:endParaRPr lang="es-PE"/>
            </a:p>
          </p:txBody>
        </p:sp>
        <p:sp>
          <p:nvSpPr>
            <p:cNvPr id="18" name="Freeform 69"/>
            <p:cNvSpPr>
              <a:spLocks/>
            </p:cNvSpPr>
            <p:nvPr/>
          </p:nvSpPr>
          <p:spPr bwMode="auto">
            <a:xfrm>
              <a:off x="9" y="125"/>
              <a:ext cx="5740" cy="1627"/>
            </a:xfrm>
            <a:custGeom>
              <a:avLst/>
              <a:gdLst>
                <a:gd name="T0" fmla="*/ 0 w 1214"/>
                <a:gd name="T1" fmla="*/ 7040 h 376"/>
                <a:gd name="T2" fmla="*/ 10014 w 1214"/>
                <a:gd name="T3" fmla="*/ 991 h 376"/>
                <a:gd name="T4" fmla="*/ 27140 w 1214"/>
                <a:gd name="T5" fmla="*/ 0 h 376"/>
                <a:gd name="T6" fmla="*/ 0 60000 65536"/>
                <a:gd name="T7" fmla="*/ 0 60000 65536"/>
                <a:gd name="T8" fmla="*/ 0 60000 65536"/>
                <a:gd name="T9" fmla="*/ 0 w 1214"/>
                <a:gd name="T10" fmla="*/ 0 h 376"/>
                <a:gd name="T11" fmla="*/ 1214 w 1214"/>
                <a:gd name="T12" fmla="*/ 376 h 376"/>
              </a:gdLst>
              <a:ahLst/>
              <a:cxnLst>
                <a:cxn ang="T6">
                  <a:pos x="T0" y="T1"/>
                </a:cxn>
                <a:cxn ang="T7">
                  <a:pos x="T2" y="T3"/>
                </a:cxn>
                <a:cxn ang="T8">
                  <a:pos x="T4" y="T5"/>
                </a:cxn>
              </a:cxnLst>
              <a:rect l="T9" t="T10" r="T11" b="T12"/>
              <a:pathLst>
                <a:path w="1214" h="376">
                  <a:moveTo>
                    <a:pt x="0" y="376"/>
                  </a:moveTo>
                  <a:lnTo>
                    <a:pt x="448" y="53"/>
                  </a:lnTo>
                  <a:lnTo>
                    <a:pt x="1214" y="0"/>
                  </a:lnTo>
                </a:path>
              </a:pathLst>
            </a:custGeom>
            <a:noFill/>
            <a:ln w="0">
              <a:solidFill>
                <a:srgbClr val="FFFFFF"/>
              </a:solidFill>
              <a:round/>
              <a:headEnd/>
              <a:tailEnd/>
            </a:ln>
          </p:spPr>
          <p:txBody>
            <a:bodyPr/>
            <a:lstStyle/>
            <a:p>
              <a:endParaRPr lang="es-PE"/>
            </a:p>
          </p:txBody>
        </p:sp>
        <p:sp>
          <p:nvSpPr>
            <p:cNvPr id="19" name="Freeform 70"/>
            <p:cNvSpPr>
              <a:spLocks/>
            </p:cNvSpPr>
            <p:nvPr/>
          </p:nvSpPr>
          <p:spPr bwMode="auto">
            <a:xfrm>
              <a:off x="9" y="177"/>
              <a:ext cx="5740" cy="1787"/>
            </a:xfrm>
            <a:custGeom>
              <a:avLst/>
              <a:gdLst>
                <a:gd name="T0" fmla="*/ 0 w 1214"/>
                <a:gd name="T1" fmla="*/ 7732 h 413"/>
                <a:gd name="T2" fmla="*/ 2435 w 1214"/>
                <a:gd name="T3" fmla="*/ 2713 h 413"/>
                <a:gd name="T4" fmla="*/ 27140 w 1214"/>
                <a:gd name="T5" fmla="*/ 0 h 413"/>
                <a:gd name="T6" fmla="*/ 0 60000 65536"/>
                <a:gd name="T7" fmla="*/ 0 60000 65536"/>
                <a:gd name="T8" fmla="*/ 0 60000 65536"/>
                <a:gd name="T9" fmla="*/ 0 w 1214"/>
                <a:gd name="T10" fmla="*/ 0 h 413"/>
                <a:gd name="T11" fmla="*/ 1214 w 1214"/>
                <a:gd name="T12" fmla="*/ 413 h 413"/>
              </a:gdLst>
              <a:ahLst/>
              <a:cxnLst>
                <a:cxn ang="T6">
                  <a:pos x="T0" y="T1"/>
                </a:cxn>
                <a:cxn ang="T7">
                  <a:pos x="T2" y="T3"/>
                </a:cxn>
                <a:cxn ang="T8">
                  <a:pos x="T4" y="T5"/>
                </a:cxn>
              </a:cxnLst>
              <a:rect l="T9" t="T10" r="T11" b="T12"/>
              <a:pathLst>
                <a:path w="1214" h="413">
                  <a:moveTo>
                    <a:pt x="0" y="413"/>
                  </a:moveTo>
                  <a:lnTo>
                    <a:pt x="109" y="145"/>
                  </a:lnTo>
                  <a:lnTo>
                    <a:pt x="1214" y="0"/>
                  </a:lnTo>
                </a:path>
              </a:pathLst>
            </a:custGeom>
            <a:noFill/>
            <a:ln w="0">
              <a:solidFill>
                <a:srgbClr val="FFFFFF"/>
              </a:solidFill>
              <a:round/>
              <a:headEnd/>
              <a:tailEnd/>
            </a:ln>
          </p:spPr>
          <p:txBody>
            <a:bodyPr/>
            <a:lstStyle/>
            <a:p>
              <a:endParaRPr lang="es-PE"/>
            </a:p>
          </p:txBody>
        </p:sp>
      </p:grpSp>
      <p:grpSp>
        <p:nvGrpSpPr>
          <p:cNvPr id="3" name="10 Grupo"/>
          <p:cNvGrpSpPr>
            <a:grpSpLocks/>
          </p:cNvGrpSpPr>
          <p:nvPr/>
        </p:nvGrpSpPr>
        <p:grpSpPr bwMode="auto">
          <a:xfrm>
            <a:off x="179388" y="119063"/>
            <a:ext cx="8713787" cy="828675"/>
            <a:chOff x="179512" y="118855"/>
            <a:chExt cx="8712968" cy="828772"/>
          </a:xfrm>
          <a:noFill/>
        </p:grpSpPr>
        <p:graphicFrame>
          <p:nvGraphicFramePr>
            <p:cNvPr id="21" name="11 Objeto"/>
            <p:cNvGraphicFramePr>
              <a:graphicFrameLocks noChangeAspect="1"/>
            </p:cNvGraphicFramePr>
            <p:nvPr/>
          </p:nvGraphicFramePr>
          <p:xfrm>
            <a:off x="179512" y="118855"/>
            <a:ext cx="720080" cy="828772"/>
          </p:xfrm>
          <a:graphic>
            <a:graphicData uri="http://schemas.openxmlformats.org/presentationml/2006/ole">
              <mc:AlternateContent xmlns:mc="http://schemas.openxmlformats.org/markup-compatibility/2006">
                <mc:Choice xmlns:v="urn:schemas-microsoft-com:vml" Requires="v">
                  <p:oleObj spid="_x0000_s148497" r:id="rId3" imgW="2663848" imgH="3592373" progId="">
                    <p:embed/>
                  </p:oleObj>
                </mc:Choice>
                <mc:Fallback>
                  <p:oleObj r:id="rId3" imgW="2663848" imgH="3592373" progId="">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8855"/>
                          <a:ext cx="720080" cy="828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21 Rectángulo"/>
            <p:cNvSpPr/>
            <p:nvPr/>
          </p:nvSpPr>
          <p:spPr>
            <a:xfrm>
              <a:off x="900169" y="279211"/>
              <a:ext cx="3041364" cy="339765"/>
            </a:xfrm>
            <a:prstGeom prst="rect">
              <a:avLst/>
            </a:prstGeom>
            <a:grpFill/>
          </p:spPr>
          <p:txBody>
            <a:bodyPr>
              <a:spAutoFit/>
            </a:bodyPr>
            <a:lstStyle/>
            <a:p>
              <a:pPr algn="l">
                <a:spcBef>
                  <a:spcPct val="50000"/>
                </a:spcBef>
                <a:defRPr/>
              </a:pPr>
              <a:r>
                <a:rPr lang="es-ES_tradnl" sz="1600" b="1" i="1" dirty="0">
                  <a:latin typeface="+mj-lt"/>
                </a:rPr>
                <a:t>DIBUJO EN INGENIERIA I</a:t>
              </a:r>
            </a:p>
          </p:txBody>
        </p:sp>
        <p:sp>
          <p:nvSpPr>
            <p:cNvPr id="23" name="22 Rectángulo"/>
            <p:cNvSpPr/>
            <p:nvPr/>
          </p:nvSpPr>
          <p:spPr>
            <a:xfrm>
              <a:off x="7884513" y="279211"/>
              <a:ext cx="1007967" cy="277031"/>
            </a:xfrm>
            <a:prstGeom prst="rect">
              <a:avLst/>
            </a:prstGeom>
            <a:grpFill/>
          </p:spPr>
          <p:txBody>
            <a:bodyPr>
              <a:spAutoFit/>
            </a:bodyPr>
            <a:lstStyle/>
            <a:p>
              <a:pPr algn="l">
                <a:spcBef>
                  <a:spcPct val="50000"/>
                </a:spcBef>
                <a:defRPr/>
              </a:pPr>
              <a:r>
                <a:rPr lang="es-ES" sz="1200" b="1" i="1" dirty="0"/>
                <a:t>CLASE  </a:t>
              </a:r>
              <a:r>
                <a:rPr lang="es-ES" sz="1200" b="1" i="1" dirty="0" smtClean="0"/>
                <a:t>6</a:t>
              </a:r>
              <a:endParaRPr lang="es-ES_tradnl" sz="1200" b="1" i="1" dirty="0">
                <a:latin typeface="+mj-lt"/>
              </a:endParaRPr>
            </a:p>
          </p:txBody>
        </p:sp>
      </p:grpSp>
      <p:sp>
        <p:nvSpPr>
          <p:cNvPr id="26" name="25 Rectángulo"/>
          <p:cNvSpPr/>
          <p:nvPr/>
        </p:nvSpPr>
        <p:spPr>
          <a:xfrm>
            <a:off x="7143768" y="476672"/>
            <a:ext cx="1467068" cy="276999"/>
          </a:xfrm>
          <a:prstGeom prst="rect">
            <a:avLst/>
          </a:prstGeom>
        </p:spPr>
        <p:txBody>
          <a:bodyPr wrap="none">
            <a:spAutoFit/>
          </a:bodyPr>
          <a:lstStyle/>
          <a:p>
            <a:pPr>
              <a:spcBef>
                <a:spcPct val="50000"/>
              </a:spcBef>
              <a:defRPr/>
            </a:pPr>
            <a:r>
              <a:rPr lang="es-ES_tradnl" sz="1200" b="1" i="1" dirty="0" smtClean="0"/>
              <a:t>PROYECCIONES</a:t>
            </a:r>
            <a:r>
              <a:rPr lang="es-ES" sz="1200" b="1" i="1" dirty="0" smtClean="0"/>
              <a:t>.</a:t>
            </a:r>
            <a:endParaRPr lang="es-ES" sz="1200" b="1" i="1" dirty="0"/>
          </a:p>
        </p:txBody>
      </p:sp>
      <p:sp>
        <p:nvSpPr>
          <p:cNvPr id="76" name="75 Rectángulo"/>
          <p:cNvSpPr/>
          <p:nvPr/>
        </p:nvSpPr>
        <p:spPr>
          <a:xfrm>
            <a:off x="8677230" y="4686950"/>
            <a:ext cx="279244" cy="276999"/>
          </a:xfrm>
          <a:prstGeom prst="rect">
            <a:avLst/>
          </a:prstGeom>
        </p:spPr>
        <p:txBody>
          <a:bodyPr wrap="none">
            <a:spAutoFit/>
          </a:bodyPr>
          <a:lstStyle/>
          <a:p>
            <a:pPr>
              <a:spcBef>
                <a:spcPct val="50000"/>
              </a:spcBef>
              <a:defRPr/>
            </a:pPr>
            <a:r>
              <a:rPr lang="es-ES" sz="1200" b="1" i="1" smtClean="0"/>
              <a:t>F</a:t>
            </a:r>
            <a:endParaRPr lang="es-ES" sz="1200" b="1" i="1" dirty="0"/>
          </a:p>
        </p:txBody>
      </p:sp>
      <p:sp>
        <p:nvSpPr>
          <p:cNvPr id="77" name="76 Rectángulo"/>
          <p:cNvSpPr/>
          <p:nvPr/>
        </p:nvSpPr>
        <p:spPr>
          <a:xfrm>
            <a:off x="8677230" y="3056693"/>
            <a:ext cx="287258" cy="276999"/>
          </a:xfrm>
          <a:prstGeom prst="rect">
            <a:avLst/>
          </a:prstGeom>
        </p:spPr>
        <p:txBody>
          <a:bodyPr wrap="none">
            <a:spAutoFit/>
          </a:bodyPr>
          <a:lstStyle/>
          <a:p>
            <a:pPr>
              <a:spcBef>
                <a:spcPct val="50000"/>
              </a:spcBef>
              <a:defRPr/>
            </a:pPr>
            <a:r>
              <a:rPr lang="es-ES" sz="1200" b="1" i="1" smtClean="0"/>
              <a:t>S</a:t>
            </a:r>
            <a:endParaRPr lang="es-ES" sz="1200" b="1" i="1" dirty="0"/>
          </a:p>
        </p:txBody>
      </p:sp>
      <p:sp>
        <p:nvSpPr>
          <p:cNvPr id="78" name="77 Rectángulo"/>
          <p:cNvSpPr/>
          <p:nvPr/>
        </p:nvSpPr>
        <p:spPr>
          <a:xfrm>
            <a:off x="5223513" y="4686950"/>
            <a:ext cx="363048" cy="276999"/>
          </a:xfrm>
          <a:prstGeom prst="rect">
            <a:avLst/>
          </a:prstGeom>
        </p:spPr>
        <p:txBody>
          <a:bodyPr wrap="none">
            <a:spAutoFit/>
          </a:bodyPr>
          <a:lstStyle/>
          <a:p>
            <a:pPr>
              <a:spcBef>
                <a:spcPct val="50000"/>
              </a:spcBef>
              <a:defRPr/>
            </a:pPr>
            <a:r>
              <a:rPr lang="es-ES" sz="1200" b="1" i="1" smtClean="0"/>
              <a:t>L I</a:t>
            </a:r>
            <a:endParaRPr lang="es-ES" sz="1200" b="1" i="1" dirty="0"/>
          </a:p>
        </p:txBody>
      </p:sp>
      <p:sp>
        <p:nvSpPr>
          <p:cNvPr id="79" name="78 Rectángulo"/>
          <p:cNvSpPr/>
          <p:nvPr/>
        </p:nvSpPr>
        <p:spPr>
          <a:xfrm>
            <a:off x="258163" y="6339092"/>
            <a:ext cx="287258" cy="276999"/>
          </a:xfrm>
          <a:prstGeom prst="rect">
            <a:avLst/>
          </a:prstGeom>
        </p:spPr>
        <p:txBody>
          <a:bodyPr wrap="none">
            <a:spAutoFit/>
          </a:bodyPr>
          <a:lstStyle/>
          <a:p>
            <a:pPr>
              <a:spcBef>
                <a:spcPct val="50000"/>
              </a:spcBef>
              <a:defRPr/>
            </a:pPr>
            <a:r>
              <a:rPr lang="es-ES" sz="1200" b="1" i="1" smtClean="0"/>
              <a:t>S</a:t>
            </a:r>
            <a:endParaRPr lang="es-ES" sz="1200" b="1" i="1" dirty="0"/>
          </a:p>
        </p:txBody>
      </p:sp>
      <p:sp>
        <p:nvSpPr>
          <p:cNvPr id="80" name="79 Rectángulo"/>
          <p:cNvSpPr/>
          <p:nvPr/>
        </p:nvSpPr>
        <p:spPr>
          <a:xfrm>
            <a:off x="251520" y="4669086"/>
            <a:ext cx="279244" cy="276999"/>
          </a:xfrm>
          <a:prstGeom prst="rect">
            <a:avLst/>
          </a:prstGeom>
        </p:spPr>
        <p:txBody>
          <a:bodyPr wrap="none">
            <a:spAutoFit/>
          </a:bodyPr>
          <a:lstStyle/>
          <a:p>
            <a:pPr>
              <a:spcBef>
                <a:spcPct val="50000"/>
              </a:spcBef>
              <a:defRPr/>
            </a:pPr>
            <a:r>
              <a:rPr lang="es-ES" sz="1200" b="1" i="1" smtClean="0"/>
              <a:t>F</a:t>
            </a:r>
            <a:endParaRPr lang="es-ES" sz="1200" b="1" i="1" dirty="0"/>
          </a:p>
        </p:txBody>
      </p:sp>
      <p:sp>
        <p:nvSpPr>
          <p:cNvPr id="81" name="80 Rectángulo"/>
          <p:cNvSpPr/>
          <p:nvPr/>
        </p:nvSpPr>
        <p:spPr>
          <a:xfrm>
            <a:off x="3635896" y="4653136"/>
            <a:ext cx="363048" cy="276999"/>
          </a:xfrm>
          <a:prstGeom prst="rect">
            <a:avLst/>
          </a:prstGeom>
        </p:spPr>
        <p:txBody>
          <a:bodyPr wrap="none">
            <a:spAutoFit/>
          </a:bodyPr>
          <a:lstStyle/>
          <a:p>
            <a:pPr>
              <a:spcBef>
                <a:spcPct val="50000"/>
              </a:spcBef>
              <a:defRPr/>
            </a:pPr>
            <a:r>
              <a:rPr lang="es-ES" sz="1200" b="1" i="1" smtClean="0"/>
              <a:t>L I</a:t>
            </a:r>
            <a:endParaRPr lang="es-ES" sz="1200" b="1" i="1" dirty="0"/>
          </a:p>
        </p:txBody>
      </p:sp>
      <p:pic>
        <p:nvPicPr>
          <p:cNvPr id="66" name="Picture 2">
            <a:hlinkClick r:id="rId5" action="ppaction://hlinksldjump"/>
          </p:cNvPr>
          <p:cNvPicPr>
            <a:picLocks noChangeAspect="1" noChangeArrowheads="1"/>
          </p:cNvPicPr>
          <p:nvPr/>
        </p:nvPicPr>
        <p:blipFill rotWithShape="1">
          <a:blip r:embed="rId6" cstate="print"/>
          <a:srcRect l="59125" t="35450" r="24892" b="43234"/>
          <a:stretch/>
        </p:blipFill>
        <p:spPr bwMode="auto">
          <a:xfrm>
            <a:off x="3023397" y="658040"/>
            <a:ext cx="2698157" cy="2698952"/>
          </a:xfrm>
          <a:prstGeom prst="rect">
            <a:avLst/>
          </a:prstGeom>
          <a:noFill/>
          <a:ln w="9525">
            <a:noFill/>
            <a:miter lim="800000"/>
            <a:headEnd/>
            <a:tailEnd/>
          </a:ln>
          <a:effectLst/>
        </p:spPr>
      </p:pic>
      <p:sp>
        <p:nvSpPr>
          <p:cNvPr id="82" name="81 Flecha derecha"/>
          <p:cNvSpPr/>
          <p:nvPr/>
        </p:nvSpPr>
        <p:spPr>
          <a:xfrm rot="1969643" flipH="1">
            <a:off x="5158793" y="2691536"/>
            <a:ext cx="264605" cy="189687"/>
          </a:xfrm>
          <a:prstGeom prst="rightArrow">
            <a:avLst>
              <a:gd name="adj1" fmla="val 50000"/>
              <a:gd name="adj2" fmla="val 7262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3 Forma libre"/>
          <p:cNvSpPr/>
          <p:nvPr/>
        </p:nvSpPr>
        <p:spPr>
          <a:xfrm rot="10800000">
            <a:off x="7301619" y="1844824"/>
            <a:ext cx="1412543" cy="1407811"/>
          </a:xfrm>
          <a:custGeom>
            <a:avLst/>
            <a:gdLst>
              <a:gd name="connsiteX0" fmla="*/ 0 w 1412543"/>
              <a:gd name="connsiteY0" fmla="*/ 0 h 1398896"/>
              <a:gd name="connsiteX1" fmla="*/ 1412543 w 1412543"/>
              <a:gd name="connsiteY1" fmla="*/ 6824 h 1398896"/>
              <a:gd name="connsiteX2" fmla="*/ 1412543 w 1412543"/>
              <a:gd name="connsiteY2" fmla="*/ 1398896 h 1398896"/>
              <a:gd name="connsiteX3" fmla="*/ 0 w 1412543"/>
              <a:gd name="connsiteY3" fmla="*/ 0 h 1398896"/>
            </a:gdLst>
            <a:ahLst/>
            <a:cxnLst>
              <a:cxn ang="0">
                <a:pos x="connsiteX0" y="connsiteY0"/>
              </a:cxn>
              <a:cxn ang="0">
                <a:pos x="connsiteX1" y="connsiteY1"/>
              </a:cxn>
              <a:cxn ang="0">
                <a:pos x="connsiteX2" y="connsiteY2"/>
              </a:cxn>
              <a:cxn ang="0">
                <a:pos x="connsiteX3" y="connsiteY3"/>
              </a:cxn>
            </a:cxnLst>
            <a:rect l="l" t="t" r="r" b="b"/>
            <a:pathLst>
              <a:path w="1412543" h="1398896">
                <a:moveTo>
                  <a:pt x="0" y="0"/>
                </a:moveTo>
                <a:lnTo>
                  <a:pt x="1412543" y="6824"/>
                </a:lnTo>
                <a:lnTo>
                  <a:pt x="1412543" y="1398896"/>
                </a:lnTo>
                <a:lnTo>
                  <a:pt x="0" y="0"/>
                </a:lnTo>
                <a:close/>
              </a:path>
            </a:pathLst>
          </a:cu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E0C99C"/>
              </a:solidFill>
            </a:endParaRPr>
          </a:p>
        </p:txBody>
      </p:sp>
      <p:sp>
        <p:nvSpPr>
          <p:cNvPr id="58" name="57 Rectángulo"/>
          <p:cNvSpPr/>
          <p:nvPr/>
        </p:nvSpPr>
        <p:spPr>
          <a:xfrm rot="10800000">
            <a:off x="7301619" y="3548962"/>
            <a:ext cx="1404000" cy="1405956"/>
          </a:xfrm>
          <a:prstGeom prst="rect">
            <a:avLst/>
          </a:pr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7" name="66 Forma libre"/>
          <p:cNvSpPr/>
          <p:nvPr/>
        </p:nvSpPr>
        <p:spPr>
          <a:xfrm rot="16200000">
            <a:off x="7292949" y="3546128"/>
            <a:ext cx="1412543" cy="1407811"/>
          </a:xfrm>
          <a:custGeom>
            <a:avLst/>
            <a:gdLst>
              <a:gd name="connsiteX0" fmla="*/ 0 w 1412543"/>
              <a:gd name="connsiteY0" fmla="*/ 0 h 1398896"/>
              <a:gd name="connsiteX1" fmla="*/ 1412543 w 1412543"/>
              <a:gd name="connsiteY1" fmla="*/ 6824 h 1398896"/>
              <a:gd name="connsiteX2" fmla="*/ 1412543 w 1412543"/>
              <a:gd name="connsiteY2" fmla="*/ 1398896 h 1398896"/>
              <a:gd name="connsiteX3" fmla="*/ 0 w 1412543"/>
              <a:gd name="connsiteY3" fmla="*/ 0 h 1398896"/>
            </a:gdLst>
            <a:ahLst/>
            <a:cxnLst>
              <a:cxn ang="0">
                <a:pos x="connsiteX0" y="connsiteY0"/>
              </a:cxn>
              <a:cxn ang="0">
                <a:pos x="connsiteX1" y="connsiteY1"/>
              </a:cxn>
              <a:cxn ang="0">
                <a:pos x="connsiteX2" y="connsiteY2"/>
              </a:cxn>
              <a:cxn ang="0">
                <a:pos x="connsiteX3" y="connsiteY3"/>
              </a:cxn>
            </a:cxnLst>
            <a:rect l="l" t="t" r="r" b="b"/>
            <a:pathLst>
              <a:path w="1412543" h="1398896">
                <a:moveTo>
                  <a:pt x="0" y="0"/>
                </a:moveTo>
                <a:lnTo>
                  <a:pt x="1412543" y="6824"/>
                </a:lnTo>
                <a:lnTo>
                  <a:pt x="1412543" y="1398896"/>
                </a:lnTo>
                <a:lnTo>
                  <a:pt x="0" y="0"/>
                </a:lnTo>
                <a:close/>
              </a:path>
            </a:pathLst>
          </a:cu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E0C99C"/>
              </a:solidFill>
            </a:endParaRPr>
          </a:p>
        </p:txBody>
      </p:sp>
      <p:sp>
        <p:nvSpPr>
          <p:cNvPr id="68" name="67 Rectángulo"/>
          <p:cNvSpPr/>
          <p:nvPr/>
        </p:nvSpPr>
        <p:spPr>
          <a:xfrm rot="16200000">
            <a:off x="5658424" y="3556606"/>
            <a:ext cx="1404000" cy="1405956"/>
          </a:xfrm>
          <a:prstGeom prst="rect">
            <a:avLst/>
          </a:prstGeom>
          <a:solidFill>
            <a:srgbClr val="EE8A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4" name="93 Forma libre"/>
          <p:cNvSpPr/>
          <p:nvPr/>
        </p:nvSpPr>
        <p:spPr>
          <a:xfrm>
            <a:off x="5649754" y="3553772"/>
            <a:ext cx="1412543" cy="1407811"/>
          </a:xfrm>
          <a:custGeom>
            <a:avLst/>
            <a:gdLst>
              <a:gd name="connsiteX0" fmla="*/ 0 w 1412543"/>
              <a:gd name="connsiteY0" fmla="*/ 0 h 1398896"/>
              <a:gd name="connsiteX1" fmla="*/ 1412543 w 1412543"/>
              <a:gd name="connsiteY1" fmla="*/ 6824 h 1398896"/>
              <a:gd name="connsiteX2" fmla="*/ 1412543 w 1412543"/>
              <a:gd name="connsiteY2" fmla="*/ 1398896 h 1398896"/>
              <a:gd name="connsiteX3" fmla="*/ 0 w 1412543"/>
              <a:gd name="connsiteY3" fmla="*/ 0 h 1398896"/>
            </a:gdLst>
            <a:ahLst/>
            <a:cxnLst>
              <a:cxn ang="0">
                <a:pos x="connsiteX0" y="connsiteY0"/>
              </a:cxn>
              <a:cxn ang="0">
                <a:pos x="connsiteX1" y="connsiteY1"/>
              </a:cxn>
              <a:cxn ang="0">
                <a:pos x="connsiteX2" y="connsiteY2"/>
              </a:cxn>
              <a:cxn ang="0">
                <a:pos x="connsiteX3" y="connsiteY3"/>
              </a:cxn>
            </a:cxnLst>
            <a:rect l="l" t="t" r="r" b="b"/>
            <a:pathLst>
              <a:path w="1412543" h="1398896">
                <a:moveTo>
                  <a:pt x="0" y="0"/>
                </a:moveTo>
                <a:lnTo>
                  <a:pt x="1412543" y="6824"/>
                </a:lnTo>
                <a:lnTo>
                  <a:pt x="1412543" y="1398896"/>
                </a:lnTo>
                <a:lnTo>
                  <a:pt x="0" y="0"/>
                </a:lnTo>
                <a:close/>
              </a:path>
            </a:pathLst>
          </a:cu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E0C99C"/>
              </a:solidFill>
            </a:endParaRPr>
          </a:p>
        </p:txBody>
      </p:sp>
      <p:sp>
        <p:nvSpPr>
          <p:cNvPr id="95" name="94 Rectángulo"/>
          <p:cNvSpPr/>
          <p:nvPr/>
        </p:nvSpPr>
        <p:spPr>
          <a:xfrm rot="10800000">
            <a:off x="545421" y="3524179"/>
            <a:ext cx="1404000" cy="1405956"/>
          </a:xfrm>
          <a:prstGeom prst="rect">
            <a:avLst/>
          </a:prstGeom>
          <a:solidFill>
            <a:srgbClr val="64CAC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6" name="95 Forma libre"/>
          <p:cNvSpPr/>
          <p:nvPr/>
        </p:nvSpPr>
        <p:spPr>
          <a:xfrm rot="16200000">
            <a:off x="536751" y="3521345"/>
            <a:ext cx="1412543" cy="1407811"/>
          </a:xfrm>
          <a:custGeom>
            <a:avLst/>
            <a:gdLst>
              <a:gd name="connsiteX0" fmla="*/ 0 w 1412543"/>
              <a:gd name="connsiteY0" fmla="*/ 0 h 1398896"/>
              <a:gd name="connsiteX1" fmla="*/ 1412543 w 1412543"/>
              <a:gd name="connsiteY1" fmla="*/ 6824 h 1398896"/>
              <a:gd name="connsiteX2" fmla="*/ 1412543 w 1412543"/>
              <a:gd name="connsiteY2" fmla="*/ 1398896 h 1398896"/>
              <a:gd name="connsiteX3" fmla="*/ 0 w 1412543"/>
              <a:gd name="connsiteY3" fmla="*/ 0 h 1398896"/>
            </a:gdLst>
            <a:ahLst/>
            <a:cxnLst>
              <a:cxn ang="0">
                <a:pos x="connsiteX0" y="connsiteY0"/>
              </a:cxn>
              <a:cxn ang="0">
                <a:pos x="connsiteX1" y="connsiteY1"/>
              </a:cxn>
              <a:cxn ang="0">
                <a:pos x="connsiteX2" y="connsiteY2"/>
              </a:cxn>
              <a:cxn ang="0">
                <a:pos x="connsiteX3" y="connsiteY3"/>
              </a:cxn>
            </a:cxnLst>
            <a:rect l="l" t="t" r="r" b="b"/>
            <a:pathLst>
              <a:path w="1412543" h="1398896">
                <a:moveTo>
                  <a:pt x="0" y="0"/>
                </a:moveTo>
                <a:lnTo>
                  <a:pt x="1412543" y="6824"/>
                </a:lnTo>
                <a:lnTo>
                  <a:pt x="1412543" y="1398896"/>
                </a:lnTo>
                <a:lnTo>
                  <a:pt x="0" y="0"/>
                </a:lnTo>
                <a:close/>
              </a:path>
            </a:pathLst>
          </a:cu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E0C99C"/>
              </a:solidFill>
            </a:endParaRPr>
          </a:p>
        </p:txBody>
      </p:sp>
      <p:sp>
        <p:nvSpPr>
          <p:cNvPr id="97" name="96 Rectángulo"/>
          <p:cNvSpPr/>
          <p:nvPr/>
        </p:nvSpPr>
        <p:spPr>
          <a:xfrm rot="16200000">
            <a:off x="2232023" y="3521354"/>
            <a:ext cx="1404000" cy="1405956"/>
          </a:xfrm>
          <a:prstGeom prst="rect">
            <a:avLst/>
          </a:prstGeom>
          <a:solidFill>
            <a:srgbClr val="EE8A9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98" name="97 Forma libre"/>
          <p:cNvSpPr/>
          <p:nvPr/>
        </p:nvSpPr>
        <p:spPr>
          <a:xfrm>
            <a:off x="2223353" y="3518520"/>
            <a:ext cx="1412543" cy="1407811"/>
          </a:xfrm>
          <a:custGeom>
            <a:avLst/>
            <a:gdLst>
              <a:gd name="connsiteX0" fmla="*/ 0 w 1412543"/>
              <a:gd name="connsiteY0" fmla="*/ 0 h 1398896"/>
              <a:gd name="connsiteX1" fmla="*/ 1412543 w 1412543"/>
              <a:gd name="connsiteY1" fmla="*/ 6824 h 1398896"/>
              <a:gd name="connsiteX2" fmla="*/ 1412543 w 1412543"/>
              <a:gd name="connsiteY2" fmla="*/ 1398896 h 1398896"/>
              <a:gd name="connsiteX3" fmla="*/ 0 w 1412543"/>
              <a:gd name="connsiteY3" fmla="*/ 0 h 1398896"/>
            </a:gdLst>
            <a:ahLst/>
            <a:cxnLst>
              <a:cxn ang="0">
                <a:pos x="connsiteX0" y="connsiteY0"/>
              </a:cxn>
              <a:cxn ang="0">
                <a:pos x="connsiteX1" y="connsiteY1"/>
              </a:cxn>
              <a:cxn ang="0">
                <a:pos x="connsiteX2" y="connsiteY2"/>
              </a:cxn>
              <a:cxn ang="0">
                <a:pos x="connsiteX3" y="connsiteY3"/>
              </a:cxn>
            </a:cxnLst>
            <a:rect l="l" t="t" r="r" b="b"/>
            <a:pathLst>
              <a:path w="1412543" h="1398896">
                <a:moveTo>
                  <a:pt x="0" y="0"/>
                </a:moveTo>
                <a:lnTo>
                  <a:pt x="1412543" y="6824"/>
                </a:lnTo>
                <a:lnTo>
                  <a:pt x="1412543" y="1398896"/>
                </a:lnTo>
                <a:lnTo>
                  <a:pt x="0" y="0"/>
                </a:lnTo>
                <a:close/>
              </a:path>
            </a:pathLst>
          </a:cu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E0C99C"/>
              </a:solidFill>
            </a:endParaRPr>
          </a:p>
        </p:txBody>
      </p:sp>
      <p:sp>
        <p:nvSpPr>
          <p:cNvPr id="99" name="98 Rectángulo"/>
          <p:cNvSpPr/>
          <p:nvPr/>
        </p:nvSpPr>
        <p:spPr>
          <a:xfrm rot="5400000">
            <a:off x="528979" y="5136584"/>
            <a:ext cx="1404000" cy="1405956"/>
          </a:xfrm>
          <a:prstGeom prst="rect">
            <a:avLst/>
          </a:prstGeom>
          <a:solidFill>
            <a:srgbClr val="8274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00" name="99 Forma libre"/>
          <p:cNvSpPr/>
          <p:nvPr/>
        </p:nvSpPr>
        <p:spPr>
          <a:xfrm rot="10800000">
            <a:off x="520309" y="5133750"/>
            <a:ext cx="1412543" cy="1407811"/>
          </a:xfrm>
          <a:custGeom>
            <a:avLst/>
            <a:gdLst>
              <a:gd name="connsiteX0" fmla="*/ 0 w 1412543"/>
              <a:gd name="connsiteY0" fmla="*/ 0 h 1398896"/>
              <a:gd name="connsiteX1" fmla="*/ 1412543 w 1412543"/>
              <a:gd name="connsiteY1" fmla="*/ 6824 h 1398896"/>
              <a:gd name="connsiteX2" fmla="*/ 1412543 w 1412543"/>
              <a:gd name="connsiteY2" fmla="*/ 1398896 h 1398896"/>
              <a:gd name="connsiteX3" fmla="*/ 0 w 1412543"/>
              <a:gd name="connsiteY3" fmla="*/ 0 h 1398896"/>
            </a:gdLst>
            <a:ahLst/>
            <a:cxnLst>
              <a:cxn ang="0">
                <a:pos x="connsiteX0" y="connsiteY0"/>
              </a:cxn>
              <a:cxn ang="0">
                <a:pos x="connsiteX1" y="connsiteY1"/>
              </a:cxn>
              <a:cxn ang="0">
                <a:pos x="connsiteX2" y="connsiteY2"/>
              </a:cxn>
              <a:cxn ang="0">
                <a:pos x="connsiteX3" y="connsiteY3"/>
              </a:cxn>
            </a:cxnLst>
            <a:rect l="l" t="t" r="r" b="b"/>
            <a:pathLst>
              <a:path w="1412543" h="1398896">
                <a:moveTo>
                  <a:pt x="0" y="0"/>
                </a:moveTo>
                <a:lnTo>
                  <a:pt x="1412543" y="6824"/>
                </a:lnTo>
                <a:lnTo>
                  <a:pt x="1412543" y="1398896"/>
                </a:lnTo>
                <a:lnTo>
                  <a:pt x="0" y="0"/>
                </a:lnTo>
                <a:close/>
              </a:path>
            </a:pathLst>
          </a:custGeom>
          <a:solidFill>
            <a:srgbClr val="E0C99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solidFill>
                <a:srgbClr val="E0C99C"/>
              </a:solidFill>
            </a:endParaRPr>
          </a:p>
        </p:txBody>
      </p:sp>
    </p:spTree>
    <p:extLst>
      <p:ext uri="{BB962C8B-B14F-4D97-AF65-F5344CB8AC3E}">
        <p14:creationId xmlns:p14="http://schemas.microsoft.com/office/powerpoint/2010/main" val="5789250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3" name="10 Grupo"/>
          <p:cNvGrpSpPr>
            <a:grpSpLocks/>
          </p:cNvGrpSpPr>
          <p:nvPr/>
        </p:nvGrpSpPr>
        <p:grpSpPr bwMode="auto">
          <a:xfrm>
            <a:off x="179388" y="119063"/>
            <a:ext cx="8713787" cy="828675"/>
            <a:chOff x="179512" y="118855"/>
            <a:chExt cx="8712968" cy="828772"/>
          </a:xfrm>
          <a:noFill/>
        </p:grpSpPr>
        <p:graphicFrame>
          <p:nvGraphicFramePr>
            <p:cNvPr id="21" name="11 Objeto"/>
            <p:cNvGraphicFramePr>
              <a:graphicFrameLocks noChangeAspect="1"/>
            </p:cNvGraphicFramePr>
            <p:nvPr/>
          </p:nvGraphicFramePr>
          <p:xfrm>
            <a:off x="179512" y="118855"/>
            <a:ext cx="720080" cy="828772"/>
          </p:xfrm>
          <a:graphic>
            <a:graphicData uri="http://schemas.openxmlformats.org/presentationml/2006/ole">
              <mc:AlternateContent xmlns:mc="http://schemas.openxmlformats.org/markup-compatibility/2006">
                <mc:Choice xmlns:v="urn:schemas-microsoft-com:vml" Requires="v">
                  <p:oleObj spid="_x0000_s150533" r:id="rId3" imgW="2663848" imgH="3592373" progId="">
                    <p:embed/>
                  </p:oleObj>
                </mc:Choice>
                <mc:Fallback>
                  <p:oleObj r:id="rId3" imgW="2663848" imgH="359237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8855"/>
                          <a:ext cx="720080" cy="828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21 Rectángulo"/>
            <p:cNvSpPr/>
            <p:nvPr/>
          </p:nvSpPr>
          <p:spPr>
            <a:xfrm>
              <a:off x="900169" y="279211"/>
              <a:ext cx="3041364" cy="339765"/>
            </a:xfrm>
            <a:prstGeom prst="rect">
              <a:avLst/>
            </a:prstGeom>
            <a:grpFill/>
          </p:spPr>
          <p:txBody>
            <a:bodyPr>
              <a:spAutoFit/>
            </a:bodyPr>
            <a:lstStyle/>
            <a:p>
              <a:pPr algn="l">
                <a:spcBef>
                  <a:spcPct val="50000"/>
                </a:spcBef>
                <a:defRPr/>
              </a:pPr>
              <a:r>
                <a:rPr lang="es-ES_tradnl" sz="1600" b="1" i="1" dirty="0">
                  <a:latin typeface="+mj-lt"/>
                </a:rPr>
                <a:t>DIBUJO EN INGENIERIA I</a:t>
              </a:r>
            </a:p>
          </p:txBody>
        </p:sp>
        <p:sp>
          <p:nvSpPr>
            <p:cNvPr id="23" name="22 Rectángulo"/>
            <p:cNvSpPr/>
            <p:nvPr/>
          </p:nvSpPr>
          <p:spPr>
            <a:xfrm>
              <a:off x="7884513" y="279211"/>
              <a:ext cx="1007967" cy="277031"/>
            </a:xfrm>
            <a:prstGeom prst="rect">
              <a:avLst/>
            </a:prstGeom>
            <a:grpFill/>
          </p:spPr>
          <p:txBody>
            <a:bodyPr>
              <a:spAutoFit/>
            </a:bodyPr>
            <a:lstStyle/>
            <a:p>
              <a:pPr algn="l">
                <a:spcBef>
                  <a:spcPct val="50000"/>
                </a:spcBef>
                <a:defRPr/>
              </a:pPr>
              <a:r>
                <a:rPr lang="es-ES" sz="1200" b="1" i="1" dirty="0"/>
                <a:t>CLASE  </a:t>
              </a:r>
              <a:r>
                <a:rPr lang="es-ES" sz="1200" b="1" i="1" dirty="0" smtClean="0"/>
                <a:t>6</a:t>
              </a:r>
              <a:endParaRPr lang="es-ES_tradnl" sz="1200" b="1" i="1" dirty="0">
                <a:latin typeface="+mj-lt"/>
              </a:endParaRPr>
            </a:p>
          </p:txBody>
        </p:sp>
      </p:grpSp>
      <p:sp>
        <p:nvSpPr>
          <p:cNvPr id="26" name="25 Rectángulo"/>
          <p:cNvSpPr/>
          <p:nvPr/>
        </p:nvSpPr>
        <p:spPr>
          <a:xfrm>
            <a:off x="7143768" y="476672"/>
            <a:ext cx="1467068" cy="276999"/>
          </a:xfrm>
          <a:prstGeom prst="rect">
            <a:avLst/>
          </a:prstGeom>
        </p:spPr>
        <p:txBody>
          <a:bodyPr wrap="none">
            <a:spAutoFit/>
          </a:bodyPr>
          <a:lstStyle/>
          <a:p>
            <a:pPr>
              <a:spcBef>
                <a:spcPct val="50000"/>
              </a:spcBef>
              <a:defRPr/>
            </a:pPr>
            <a:r>
              <a:rPr lang="es-ES_tradnl" sz="1200" b="1" i="1" dirty="0" smtClean="0"/>
              <a:t>PROYECCIONES</a:t>
            </a:r>
            <a:r>
              <a:rPr lang="es-ES" sz="1200" b="1" i="1" dirty="0" smtClean="0"/>
              <a:t>.</a:t>
            </a:r>
            <a:endParaRPr lang="es-ES" sz="1200" b="1" i="1" dirty="0"/>
          </a:p>
        </p:txBody>
      </p:sp>
      <p:sp>
        <p:nvSpPr>
          <p:cNvPr id="6" name="5 Rectángulo"/>
          <p:cNvSpPr/>
          <p:nvPr/>
        </p:nvSpPr>
        <p:spPr>
          <a:xfrm>
            <a:off x="2883076" y="2967335"/>
            <a:ext cx="3377848" cy="923330"/>
          </a:xfrm>
          <a:prstGeom prst="rect">
            <a:avLst/>
          </a:prstGeom>
          <a:noFill/>
        </p:spPr>
        <p:txBody>
          <a:bodyPr wrap="none" lIns="91440" tIns="45720" rIns="91440" bIns="45720">
            <a:spAutoFit/>
          </a:bodyPr>
          <a:lstStyle/>
          <a:p>
            <a:pPr algn="ctr"/>
            <a:r>
              <a:rPr lang="es-PE" sz="5400" b="1" cap="none" spc="0" dirty="0" smtClean="0">
                <a:ln w="17780" cmpd="sng">
                  <a:solidFill>
                    <a:srgbClr val="FFFFFF"/>
                  </a:solidFill>
                  <a:prstDash val="solid"/>
                  <a:miter lim="800000"/>
                </a:ln>
                <a:solidFill>
                  <a:srgbClr val="002060"/>
                </a:solidFill>
                <a:effectLst>
                  <a:outerShdw blurRad="50800" algn="tl" rotWithShape="0">
                    <a:srgbClr val="000000"/>
                  </a:outerShdw>
                </a:effectLst>
              </a:rPr>
              <a:t>GRACIAS</a:t>
            </a:r>
            <a:endParaRPr lang="es-PE" sz="5400" b="1" cap="none" spc="0" dirty="0">
              <a:ln w="17780" cmpd="sng">
                <a:solidFill>
                  <a:srgbClr val="FFFFFF"/>
                </a:solidFill>
                <a:prstDash val="solid"/>
                <a:miter lim="800000"/>
              </a:ln>
              <a:solidFill>
                <a:srgbClr val="002060"/>
              </a:solidFill>
              <a:effectLst>
                <a:outerShdw blurRad="50800" algn="tl" rotWithShape="0">
                  <a:srgbClr val="000000"/>
                </a:outerShdw>
              </a:effectLst>
            </a:endParaRPr>
          </a:p>
        </p:txBody>
      </p:sp>
    </p:spTree>
    <p:extLst>
      <p:ext uri="{BB962C8B-B14F-4D97-AF65-F5344CB8AC3E}">
        <p14:creationId xmlns:p14="http://schemas.microsoft.com/office/powerpoint/2010/main" val="1146954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3"/>
          <p:cNvGrpSpPr>
            <a:grpSpLocks noChangeAspect="1"/>
          </p:cNvGrpSpPr>
          <p:nvPr/>
        </p:nvGrpSpPr>
        <p:grpSpPr bwMode="auto">
          <a:xfrm>
            <a:off x="0" y="0"/>
            <a:ext cx="9144000" cy="3571875"/>
            <a:chOff x="0" y="0"/>
            <a:chExt cx="5760" cy="2250"/>
          </a:xfrm>
        </p:grpSpPr>
        <p:sp>
          <p:nvSpPr>
            <p:cNvPr id="12" name="AutoShape 62"/>
            <p:cNvSpPr>
              <a:spLocks noChangeAspect="1" noChangeArrowheads="1" noTextEdit="1"/>
            </p:cNvSpPr>
            <p:nvPr/>
          </p:nvSpPr>
          <p:spPr bwMode="auto">
            <a:xfrm>
              <a:off x="0" y="0"/>
              <a:ext cx="5760" cy="2250"/>
            </a:xfrm>
            <a:prstGeom prst="rect">
              <a:avLst/>
            </a:prstGeom>
            <a:noFill/>
            <a:ln w="9525">
              <a:noFill/>
              <a:miter lim="800000"/>
              <a:headEnd/>
              <a:tailEnd/>
            </a:ln>
          </p:spPr>
          <p:txBody>
            <a:bodyPr/>
            <a:lstStyle/>
            <a:p>
              <a:endParaRPr lang="es-ES"/>
            </a:p>
          </p:txBody>
        </p:sp>
        <p:sp>
          <p:nvSpPr>
            <p:cNvPr id="13" name="Freeform 64"/>
            <p:cNvSpPr>
              <a:spLocks/>
            </p:cNvSpPr>
            <p:nvPr/>
          </p:nvSpPr>
          <p:spPr bwMode="auto">
            <a:xfrm>
              <a:off x="9" y="9"/>
              <a:ext cx="5740" cy="1955"/>
            </a:xfrm>
            <a:custGeom>
              <a:avLst/>
              <a:gdLst/>
              <a:ahLst/>
              <a:cxnLst>
                <a:cxn ang="0">
                  <a:pos x="0" y="0"/>
                </a:cxn>
                <a:cxn ang="0">
                  <a:pos x="1214" y="0"/>
                </a:cxn>
                <a:cxn ang="0">
                  <a:pos x="1214" y="52"/>
                </a:cxn>
                <a:cxn ang="0">
                  <a:pos x="384" y="216"/>
                </a:cxn>
                <a:cxn ang="0">
                  <a:pos x="0" y="452"/>
                </a:cxn>
                <a:cxn ang="0">
                  <a:pos x="0" y="0"/>
                </a:cxn>
              </a:cxnLst>
              <a:rect l="0" t="0" r="r" b="b"/>
              <a:pathLst>
                <a:path w="1214" h="452">
                  <a:moveTo>
                    <a:pt x="0" y="0"/>
                  </a:moveTo>
                  <a:lnTo>
                    <a:pt x="1214" y="0"/>
                  </a:lnTo>
                  <a:lnTo>
                    <a:pt x="1214" y="52"/>
                  </a:lnTo>
                  <a:lnTo>
                    <a:pt x="384" y="216"/>
                  </a:lnTo>
                  <a:lnTo>
                    <a:pt x="0" y="452"/>
                  </a:lnTo>
                  <a:lnTo>
                    <a:pt x="0" y="0"/>
                  </a:lnTo>
                  <a:close/>
                </a:path>
              </a:pathLst>
            </a:custGeom>
            <a:solidFill>
              <a:schemeClr val="bg1">
                <a:lumMod val="95000"/>
              </a:schemeClr>
            </a:solidFill>
            <a:ln w="9525">
              <a:noFill/>
              <a:round/>
              <a:headEnd/>
              <a:tailEnd/>
            </a:ln>
          </p:spPr>
          <p:txBody>
            <a:bodyPr/>
            <a:lstStyle/>
            <a:p>
              <a:pPr>
                <a:defRPr/>
              </a:pPr>
              <a:endParaRPr lang="es-ES"/>
            </a:p>
          </p:txBody>
        </p:sp>
        <p:sp>
          <p:nvSpPr>
            <p:cNvPr id="14" name="Freeform 65"/>
            <p:cNvSpPr>
              <a:spLocks/>
            </p:cNvSpPr>
            <p:nvPr/>
          </p:nvSpPr>
          <p:spPr bwMode="auto">
            <a:xfrm>
              <a:off x="9" y="9"/>
              <a:ext cx="5740" cy="2228"/>
            </a:xfrm>
            <a:custGeom>
              <a:avLst/>
              <a:gdLst/>
              <a:ahLst/>
              <a:cxnLst>
                <a:cxn ang="0">
                  <a:pos x="0" y="0"/>
                </a:cxn>
                <a:cxn ang="0">
                  <a:pos x="1214" y="0"/>
                </a:cxn>
                <a:cxn ang="0">
                  <a:pos x="1214" y="46"/>
                </a:cxn>
                <a:cxn ang="0">
                  <a:pos x="372" y="171"/>
                </a:cxn>
                <a:cxn ang="0">
                  <a:pos x="0" y="515"/>
                </a:cxn>
                <a:cxn ang="0">
                  <a:pos x="0" y="0"/>
                </a:cxn>
              </a:cxnLst>
              <a:rect l="0" t="0" r="r" b="b"/>
              <a:pathLst>
                <a:path w="1214" h="515">
                  <a:moveTo>
                    <a:pt x="0" y="0"/>
                  </a:moveTo>
                  <a:lnTo>
                    <a:pt x="1214" y="0"/>
                  </a:lnTo>
                  <a:lnTo>
                    <a:pt x="1214" y="46"/>
                  </a:lnTo>
                  <a:lnTo>
                    <a:pt x="372" y="171"/>
                  </a:lnTo>
                  <a:lnTo>
                    <a:pt x="0" y="515"/>
                  </a:lnTo>
                  <a:lnTo>
                    <a:pt x="0" y="0"/>
                  </a:lnTo>
                  <a:close/>
                </a:path>
              </a:pathLst>
            </a:custGeom>
            <a:solidFill>
              <a:schemeClr val="bg1">
                <a:lumMod val="85000"/>
              </a:schemeClr>
            </a:solidFill>
            <a:ln w="9525">
              <a:noFill/>
              <a:round/>
              <a:headEnd/>
              <a:tailEnd/>
            </a:ln>
          </p:spPr>
          <p:txBody>
            <a:bodyPr/>
            <a:lstStyle/>
            <a:p>
              <a:pPr>
                <a:defRPr/>
              </a:pPr>
              <a:endParaRPr lang="es-ES"/>
            </a:p>
          </p:txBody>
        </p:sp>
        <p:sp>
          <p:nvSpPr>
            <p:cNvPr id="15" name="Freeform 66"/>
            <p:cNvSpPr>
              <a:spLocks/>
            </p:cNvSpPr>
            <p:nvPr/>
          </p:nvSpPr>
          <p:spPr bwMode="auto">
            <a:xfrm>
              <a:off x="9" y="9"/>
              <a:ext cx="5740" cy="2228"/>
            </a:xfrm>
            <a:custGeom>
              <a:avLst/>
              <a:gdLst>
                <a:gd name="T0" fmla="*/ 0 w 1214"/>
                <a:gd name="T1" fmla="*/ 0 h 515"/>
                <a:gd name="T2" fmla="*/ 27140 w 1214"/>
                <a:gd name="T3" fmla="*/ 0 h 515"/>
                <a:gd name="T4" fmla="*/ 27140 w 1214"/>
                <a:gd name="T5" fmla="*/ 861 h 515"/>
                <a:gd name="T6" fmla="*/ 8317 w 1214"/>
                <a:gd name="T7" fmla="*/ 3201 h 515"/>
                <a:gd name="T8" fmla="*/ 0 w 1214"/>
                <a:gd name="T9" fmla="*/ 9639 h 515"/>
                <a:gd name="T10" fmla="*/ 0 w 1214"/>
                <a:gd name="T11" fmla="*/ 0 h 515"/>
                <a:gd name="T12" fmla="*/ 0 60000 65536"/>
                <a:gd name="T13" fmla="*/ 0 60000 65536"/>
                <a:gd name="T14" fmla="*/ 0 60000 65536"/>
                <a:gd name="T15" fmla="*/ 0 60000 65536"/>
                <a:gd name="T16" fmla="*/ 0 60000 65536"/>
                <a:gd name="T17" fmla="*/ 0 60000 65536"/>
                <a:gd name="T18" fmla="*/ 0 w 1214"/>
                <a:gd name="T19" fmla="*/ 0 h 515"/>
                <a:gd name="T20" fmla="*/ 1214 w 1214"/>
                <a:gd name="T21" fmla="*/ 515 h 515"/>
              </a:gdLst>
              <a:ahLst/>
              <a:cxnLst>
                <a:cxn ang="T12">
                  <a:pos x="T0" y="T1"/>
                </a:cxn>
                <a:cxn ang="T13">
                  <a:pos x="T2" y="T3"/>
                </a:cxn>
                <a:cxn ang="T14">
                  <a:pos x="T4" y="T5"/>
                </a:cxn>
                <a:cxn ang="T15">
                  <a:pos x="T6" y="T7"/>
                </a:cxn>
                <a:cxn ang="T16">
                  <a:pos x="T8" y="T9"/>
                </a:cxn>
                <a:cxn ang="T17">
                  <a:pos x="T10" y="T11"/>
                </a:cxn>
              </a:cxnLst>
              <a:rect l="T18" t="T19" r="T20" b="T21"/>
              <a:pathLst>
                <a:path w="1214" h="515">
                  <a:moveTo>
                    <a:pt x="0" y="0"/>
                  </a:moveTo>
                  <a:lnTo>
                    <a:pt x="1214" y="0"/>
                  </a:lnTo>
                  <a:lnTo>
                    <a:pt x="1214" y="46"/>
                  </a:lnTo>
                  <a:lnTo>
                    <a:pt x="372" y="171"/>
                  </a:lnTo>
                  <a:lnTo>
                    <a:pt x="0" y="515"/>
                  </a:lnTo>
                  <a:lnTo>
                    <a:pt x="0" y="0"/>
                  </a:lnTo>
                  <a:close/>
                </a:path>
              </a:pathLst>
            </a:custGeom>
            <a:noFill/>
            <a:ln w="0">
              <a:solidFill>
                <a:srgbClr val="FFFFFF"/>
              </a:solidFill>
              <a:round/>
              <a:headEnd/>
              <a:tailEnd/>
            </a:ln>
          </p:spPr>
          <p:txBody>
            <a:bodyPr/>
            <a:lstStyle/>
            <a:p>
              <a:endParaRPr lang="es-PE"/>
            </a:p>
          </p:txBody>
        </p:sp>
        <p:sp>
          <p:nvSpPr>
            <p:cNvPr id="16" name="Freeform 67"/>
            <p:cNvSpPr>
              <a:spLocks/>
            </p:cNvSpPr>
            <p:nvPr/>
          </p:nvSpPr>
          <p:spPr bwMode="auto">
            <a:xfrm>
              <a:off x="903" y="61"/>
              <a:ext cx="4846" cy="696"/>
            </a:xfrm>
            <a:custGeom>
              <a:avLst/>
              <a:gdLst/>
              <a:ahLst/>
              <a:cxnLst>
                <a:cxn ang="0">
                  <a:pos x="0" y="161"/>
                </a:cxn>
                <a:cxn ang="0">
                  <a:pos x="161" y="1"/>
                </a:cxn>
                <a:cxn ang="0">
                  <a:pos x="1025" y="0"/>
                </a:cxn>
                <a:cxn ang="0">
                  <a:pos x="1025" y="15"/>
                </a:cxn>
                <a:cxn ang="0">
                  <a:pos x="261" y="67"/>
                </a:cxn>
                <a:cxn ang="0">
                  <a:pos x="161" y="140"/>
                </a:cxn>
                <a:cxn ang="0">
                  <a:pos x="0" y="161"/>
                </a:cxn>
              </a:cxnLst>
              <a:rect l="0" t="0" r="r" b="b"/>
              <a:pathLst>
                <a:path w="1025" h="161">
                  <a:moveTo>
                    <a:pt x="0" y="161"/>
                  </a:moveTo>
                  <a:lnTo>
                    <a:pt x="161" y="1"/>
                  </a:lnTo>
                  <a:lnTo>
                    <a:pt x="1025" y="0"/>
                  </a:lnTo>
                  <a:lnTo>
                    <a:pt x="1025" y="15"/>
                  </a:lnTo>
                  <a:lnTo>
                    <a:pt x="261" y="67"/>
                  </a:lnTo>
                  <a:lnTo>
                    <a:pt x="161" y="140"/>
                  </a:lnTo>
                  <a:lnTo>
                    <a:pt x="0" y="161"/>
                  </a:lnTo>
                  <a:close/>
                </a:path>
              </a:pathLst>
            </a:custGeom>
            <a:solidFill>
              <a:schemeClr val="bg1">
                <a:lumMod val="75000"/>
              </a:schemeClr>
            </a:solidFill>
            <a:ln w="9525">
              <a:noFill/>
              <a:round/>
              <a:headEnd/>
              <a:tailEnd/>
            </a:ln>
          </p:spPr>
          <p:txBody>
            <a:bodyPr/>
            <a:lstStyle/>
            <a:p>
              <a:pPr>
                <a:defRPr/>
              </a:pPr>
              <a:endParaRPr lang="es-ES"/>
            </a:p>
          </p:txBody>
        </p:sp>
        <p:sp>
          <p:nvSpPr>
            <p:cNvPr id="17" name="Freeform 68"/>
            <p:cNvSpPr>
              <a:spLocks/>
            </p:cNvSpPr>
            <p:nvPr/>
          </p:nvSpPr>
          <p:spPr bwMode="auto">
            <a:xfrm>
              <a:off x="9" y="61"/>
              <a:ext cx="5740" cy="1514"/>
            </a:xfrm>
            <a:custGeom>
              <a:avLst/>
              <a:gdLst>
                <a:gd name="T0" fmla="*/ 27140 w 1214"/>
                <a:gd name="T1" fmla="*/ 0 h 350"/>
                <a:gd name="T2" fmla="*/ 7825 w 1214"/>
                <a:gd name="T3" fmla="*/ 0 h 350"/>
                <a:gd name="T4" fmla="*/ 0 w 1214"/>
                <a:gd name="T5" fmla="*/ 6549 h 350"/>
                <a:gd name="T6" fmla="*/ 0 60000 65536"/>
                <a:gd name="T7" fmla="*/ 0 60000 65536"/>
                <a:gd name="T8" fmla="*/ 0 60000 65536"/>
                <a:gd name="T9" fmla="*/ 0 w 1214"/>
                <a:gd name="T10" fmla="*/ 0 h 350"/>
                <a:gd name="T11" fmla="*/ 1214 w 1214"/>
                <a:gd name="T12" fmla="*/ 350 h 350"/>
              </a:gdLst>
              <a:ahLst/>
              <a:cxnLst>
                <a:cxn ang="T6">
                  <a:pos x="T0" y="T1"/>
                </a:cxn>
                <a:cxn ang="T7">
                  <a:pos x="T2" y="T3"/>
                </a:cxn>
                <a:cxn ang="T8">
                  <a:pos x="T4" y="T5"/>
                </a:cxn>
              </a:cxnLst>
              <a:rect l="T9" t="T10" r="T11" b="T12"/>
              <a:pathLst>
                <a:path w="1214" h="350">
                  <a:moveTo>
                    <a:pt x="1214" y="0"/>
                  </a:moveTo>
                  <a:lnTo>
                    <a:pt x="350" y="0"/>
                  </a:lnTo>
                  <a:lnTo>
                    <a:pt x="0" y="350"/>
                  </a:lnTo>
                </a:path>
              </a:pathLst>
            </a:custGeom>
            <a:noFill/>
            <a:ln w="0">
              <a:solidFill>
                <a:srgbClr val="FFFFFF"/>
              </a:solidFill>
              <a:round/>
              <a:headEnd/>
              <a:tailEnd/>
            </a:ln>
          </p:spPr>
          <p:txBody>
            <a:bodyPr/>
            <a:lstStyle/>
            <a:p>
              <a:endParaRPr lang="es-PE"/>
            </a:p>
          </p:txBody>
        </p:sp>
        <p:sp>
          <p:nvSpPr>
            <p:cNvPr id="18" name="Freeform 69"/>
            <p:cNvSpPr>
              <a:spLocks/>
            </p:cNvSpPr>
            <p:nvPr/>
          </p:nvSpPr>
          <p:spPr bwMode="auto">
            <a:xfrm>
              <a:off x="9" y="125"/>
              <a:ext cx="5740" cy="1627"/>
            </a:xfrm>
            <a:custGeom>
              <a:avLst/>
              <a:gdLst>
                <a:gd name="T0" fmla="*/ 0 w 1214"/>
                <a:gd name="T1" fmla="*/ 7040 h 376"/>
                <a:gd name="T2" fmla="*/ 10014 w 1214"/>
                <a:gd name="T3" fmla="*/ 991 h 376"/>
                <a:gd name="T4" fmla="*/ 27140 w 1214"/>
                <a:gd name="T5" fmla="*/ 0 h 376"/>
                <a:gd name="T6" fmla="*/ 0 60000 65536"/>
                <a:gd name="T7" fmla="*/ 0 60000 65536"/>
                <a:gd name="T8" fmla="*/ 0 60000 65536"/>
                <a:gd name="T9" fmla="*/ 0 w 1214"/>
                <a:gd name="T10" fmla="*/ 0 h 376"/>
                <a:gd name="T11" fmla="*/ 1214 w 1214"/>
                <a:gd name="T12" fmla="*/ 376 h 376"/>
              </a:gdLst>
              <a:ahLst/>
              <a:cxnLst>
                <a:cxn ang="T6">
                  <a:pos x="T0" y="T1"/>
                </a:cxn>
                <a:cxn ang="T7">
                  <a:pos x="T2" y="T3"/>
                </a:cxn>
                <a:cxn ang="T8">
                  <a:pos x="T4" y="T5"/>
                </a:cxn>
              </a:cxnLst>
              <a:rect l="T9" t="T10" r="T11" b="T12"/>
              <a:pathLst>
                <a:path w="1214" h="376">
                  <a:moveTo>
                    <a:pt x="0" y="376"/>
                  </a:moveTo>
                  <a:lnTo>
                    <a:pt x="448" y="53"/>
                  </a:lnTo>
                  <a:lnTo>
                    <a:pt x="1214" y="0"/>
                  </a:lnTo>
                </a:path>
              </a:pathLst>
            </a:custGeom>
            <a:noFill/>
            <a:ln w="0">
              <a:solidFill>
                <a:srgbClr val="FFFFFF"/>
              </a:solidFill>
              <a:round/>
              <a:headEnd/>
              <a:tailEnd/>
            </a:ln>
          </p:spPr>
          <p:txBody>
            <a:bodyPr/>
            <a:lstStyle/>
            <a:p>
              <a:endParaRPr lang="es-PE"/>
            </a:p>
          </p:txBody>
        </p:sp>
        <p:sp>
          <p:nvSpPr>
            <p:cNvPr id="19" name="Freeform 70"/>
            <p:cNvSpPr>
              <a:spLocks/>
            </p:cNvSpPr>
            <p:nvPr/>
          </p:nvSpPr>
          <p:spPr bwMode="auto">
            <a:xfrm>
              <a:off x="9" y="177"/>
              <a:ext cx="5740" cy="1787"/>
            </a:xfrm>
            <a:custGeom>
              <a:avLst/>
              <a:gdLst>
                <a:gd name="T0" fmla="*/ 0 w 1214"/>
                <a:gd name="T1" fmla="*/ 7732 h 413"/>
                <a:gd name="T2" fmla="*/ 2435 w 1214"/>
                <a:gd name="T3" fmla="*/ 2713 h 413"/>
                <a:gd name="T4" fmla="*/ 27140 w 1214"/>
                <a:gd name="T5" fmla="*/ 0 h 413"/>
                <a:gd name="T6" fmla="*/ 0 60000 65536"/>
                <a:gd name="T7" fmla="*/ 0 60000 65536"/>
                <a:gd name="T8" fmla="*/ 0 60000 65536"/>
                <a:gd name="T9" fmla="*/ 0 w 1214"/>
                <a:gd name="T10" fmla="*/ 0 h 413"/>
                <a:gd name="T11" fmla="*/ 1214 w 1214"/>
                <a:gd name="T12" fmla="*/ 413 h 413"/>
              </a:gdLst>
              <a:ahLst/>
              <a:cxnLst>
                <a:cxn ang="T6">
                  <a:pos x="T0" y="T1"/>
                </a:cxn>
                <a:cxn ang="T7">
                  <a:pos x="T2" y="T3"/>
                </a:cxn>
                <a:cxn ang="T8">
                  <a:pos x="T4" y="T5"/>
                </a:cxn>
              </a:cxnLst>
              <a:rect l="T9" t="T10" r="T11" b="T12"/>
              <a:pathLst>
                <a:path w="1214" h="413">
                  <a:moveTo>
                    <a:pt x="0" y="413"/>
                  </a:moveTo>
                  <a:lnTo>
                    <a:pt x="109" y="145"/>
                  </a:lnTo>
                  <a:lnTo>
                    <a:pt x="1214" y="0"/>
                  </a:lnTo>
                </a:path>
              </a:pathLst>
            </a:custGeom>
            <a:noFill/>
            <a:ln w="0">
              <a:solidFill>
                <a:srgbClr val="FFFFFF"/>
              </a:solidFill>
              <a:round/>
              <a:headEnd/>
              <a:tailEnd/>
            </a:ln>
          </p:spPr>
          <p:txBody>
            <a:bodyPr/>
            <a:lstStyle/>
            <a:p>
              <a:endParaRPr lang="es-PE"/>
            </a:p>
          </p:txBody>
        </p:sp>
      </p:grpSp>
      <p:sp>
        <p:nvSpPr>
          <p:cNvPr id="16386" name="2 Marcador de número de diapositiva"/>
          <p:cNvSpPr>
            <a:spLocks noGrp="1"/>
          </p:cNvSpPr>
          <p:nvPr>
            <p:ph type="sldNum" sz="quarter" idx="10"/>
          </p:nvPr>
        </p:nvSpPr>
        <p:spPr>
          <a:noFill/>
        </p:spPr>
        <p:txBody>
          <a:bodyPr/>
          <a:lstStyle/>
          <a:p>
            <a:fld id="{35E12403-6792-4F38-83D7-9790585AD231}" type="slidenum">
              <a:rPr lang="es-ES"/>
              <a:pPr/>
              <a:t>5</a:t>
            </a:fld>
            <a:endParaRPr lang="es-ES"/>
          </a:p>
        </p:txBody>
      </p:sp>
      <p:sp>
        <p:nvSpPr>
          <p:cNvPr id="10" name="9 Título"/>
          <p:cNvSpPr>
            <a:spLocks noGrp="1"/>
          </p:cNvSpPr>
          <p:nvPr>
            <p:ph type="title"/>
          </p:nvPr>
        </p:nvSpPr>
        <p:spPr>
          <a:xfrm>
            <a:off x="500034" y="714356"/>
            <a:ext cx="8229600" cy="1143000"/>
          </a:xfrm>
        </p:spPr>
        <p:txBody>
          <a:bodyPr/>
          <a:lstStyle/>
          <a:p>
            <a:pPr marL="342900" lvl="0" indent="-342900" eaLnBrk="1" hangingPunct="1">
              <a:spcBef>
                <a:spcPct val="20000"/>
              </a:spcBef>
              <a:defRPr/>
            </a:pPr>
            <a:r>
              <a:rPr lang="es-ES_tradnl" sz="2400" b="1" dirty="0" smtClean="0">
                <a:solidFill>
                  <a:srgbClr val="FF0000"/>
                </a:solidFill>
                <a:latin typeface="Arial" charset="0"/>
              </a:rPr>
              <a:t>TIPOS DE PROYECCIONES:</a:t>
            </a:r>
            <a:endParaRPr lang="es-ES" sz="2400" b="1" dirty="0" smtClean="0">
              <a:solidFill>
                <a:srgbClr val="FF0000"/>
              </a:solidFill>
              <a:latin typeface="Arial" charset="0"/>
            </a:endParaRPr>
          </a:p>
        </p:txBody>
      </p:sp>
      <p:grpSp>
        <p:nvGrpSpPr>
          <p:cNvPr id="3" name="10 Grupo"/>
          <p:cNvGrpSpPr>
            <a:grpSpLocks/>
          </p:cNvGrpSpPr>
          <p:nvPr/>
        </p:nvGrpSpPr>
        <p:grpSpPr bwMode="auto">
          <a:xfrm>
            <a:off x="179388" y="119063"/>
            <a:ext cx="8713787" cy="828675"/>
            <a:chOff x="179512" y="118855"/>
            <a:chExt cx="8712968" cy="828772"/>
          </a:xfrm>
          <a:noFill/>
        </p:grpSpPr>
        <p:graphicFrame>
          <p:nvGraphicFramePr>
            <p:cNvPr id="21" name="11 Objeto"/>
            <p:cNvGraphicFramePr>
              <a:graphicFrameLocks noChangeAspect="1"/>
            </p:cNvGraphicFramePr>
            <p:nvPr/>
          </p:nvGraphicFramePr>
          <p:xfrm>
            <a:off x="179512" y="118855"/>
            <a:ext cx="720080" cy="828772"/>
          </p:xfrm>
          <a:graphic>
            <a:graphicData uri="http://schemas.openxmlformats.org/presentationml/2006/ole">
              <mc:AlternateContent xmlns:mc="http://schemas.openxmlformats.org/markup-compatibility/2006">
                <mc:Choice xmlns:v="urn:schemas-microsoft-com:vml" Requires="v">
                  <p:oleObj spid="_x0000_s76843" r:id="rId3" imgW="2663848" imgH="3592373" progId="">
                    <p:embed/>
                  </p:oleObj>
                </mc:Choice>
                <mc:Fallback>
                  <p:oleObj r:id="rId3" imgW="2663848" imgH="3592373" progId="">
                    <p:embed/>
                    <p:pic>
                      <p:nvPicPr>
                        <p:cNvPr id="0"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8855"/>
                          <a:ext cx="720080" cy="828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21 Rectángulo"/>
            <p:cNvSpPr/>
            <p:nvPr/>
          </p:nvSpPr>
          <p:spPr>
            <a:xfrm>
              <a:off x="900169" y="279211"/>
              <a:ext cx="3041364" cy="339765"/>
            </a:xfrm>
            <a:prstGeom prst="rect">
              <a:avLst/>
            </a:prstGeom>
            <a:grpFill/>
          </p:spPr>
          <p:txBody>
            <a:bodyPr>
              <a:spAutoFit/>
            </a:bodyPr>
            <a:lstStyle/>
            <a:p>
              <a:pPr algn="l">
                <a:spcBef>
                  <a:spcPct val="50000"/>
                </a:spcBef>
                <a:defRPr/>
              </a:pPr>
              <a:r>
                <a:rPr lang="es-ES_tradnl" sz="1600" b="1" i="1" dirty="0">
                  <a:latin typeface="+mj-lt"/>
                </a:rPr>
                <a:t>DIBUJO EN INGENIERIA I</a:t>
              </a:r>
            </a:p>
          </p:txBody>
        </p:sp>
        <p:sp>
          <p:nvSpPr>
            <p:cNvPr id="23" name="22 Rectángulo"/>
            <p:cNvSpPr/>
            <p:nvPr/>
          </p:nvSpPr>
          <p:spPr>
            <a:xfrm>
              <a:off x="7884513" y="279211"/>
              <a:ext cx="1007967" cy="277031"/>
            </a:xfrm>
            <a:prstGeom prst="rect">
              <a:avLst/>
            </a:prstGeom>
            <a:grpFill/>
          </p:spPr>
          <p:txBody>
            <a:bodyPr>
              <a:spAutoFit/>
            </a:bodyPr>
            <a:lstStyle/>
            <a:p>
              <a:pPr algn="l">
                <a:spcBef>
                  <a:spcPct val="50000"/>
                </a:spcBef>
                <a:defRPr/>
              </a:pPr>
              <a:r>
                <a:rPr lang="es-ES" sz="1200" b="1" i="1" dirty="0"/>
                <a:t>CLASE  </a:t>
              </a:r>
              <a:r>
                <a:rPr lang="es-ES" sz="1200" b="1" i="1" dirty="0" smtClean="0"/>
                <a:t>6</a:t>
              </a:r>
              <a:endParaRPr lang="es-ES_tradnl" sz="1200" b="1" i="1" dirty="0">
                <a:latin typeface="+mj-lt"/>
              </a:endParaRPr>
            </a:p>
          </p:txBody>
        </p:sp>
      </p:grpSp>
      <p:sp>
        <p:nvSpPr>
          <p:cNvPr id="20" name="19 Rectángulo"/>
          <p:cNvSpPr/>
          <p:nvPr/>
        </p:nvSpPr>
        <p:spPr>
          <a:xfrm>
            <a:off x="7143768" y="571480"/>
            <a:ext cx="1467068" cy="276999"/>
          </a:xfrm>
          <a:prstGeom prst="rect">
            <a:avLst/>
          </a:prstGeom>
        </p:spPr>
        <p:txBody>
          <a:bodyPr wrap="none">
            <a:spAutoFit/>
          </a:bodyPr>
          <a:lstStyle/>
          <a:p>
            <a:pPr>
              <a:spcBef>
                <a:spcPct val="50000"/>
              </a:spcBef>
              <a:defRPr/>
            </a:pPr>
            <a:r>
              <a:rPr lang="es-ES_tradnl" sz="1200" b="1" i="1" dirty="0" smtClean="0"/>
              <a:t>PROYECCIONES</a:t>
            </a:r>
            <a:r>
              <a:rPr lang="es-ES" sz="1200" b="1" i="1" dirty="0" smtClean="0"/>
              <a:t>.</a:t>
            </a:r>
            <a:endParaRPr lang="es-ES" sz="1200" b="1" i="1" dirty="0"/>
          </a:p>
        </p:txBody>
      </p:sp>
      <p:sp>
        <p:nvSpPr>
          <p:cNvPr id="24" name="Rectangle 3"/>
          <p:cNvSpPr txBox="1">
            <a:spLocks noChangeArrowheads="1"/>
          </p:cNvSpPr>
          <p:nvPr/>
        </p:nvSpPr>
        <p:spPr bwMode="auto">
          <a:xfrm>
            <a:off x="428596" y="1752600"/>
            <a:ext cx="8258204"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685800" lvl="1" indent="-228600" algn="just" eaLnBrk="0" hangingPunct="0">
              <a:lnSpc>
                <a:spcPct val="130000"/>
              </a:lnSpc>
              <a:spcBef>
                <a:spcPts val="600"/>
              </a:spcBef>
              <a:buFont typeface="Arial" charset="0"/>
              <a:buChar char="•"/>
            </a:pPr>
            <a:r>
              <a:rPr kumimoji="0" lang="es-MX" sz="2000" b="1" i="0" u="none" strike="noStrike" kern="1200" cap="none" spc="0" normalizeH="0" baseline="0" noProof="0" dirty="0" smtClean="0">
                <a:ln>
                  <a:noFill/>
                </a:ln>
                <a:solidFill>
                  <a:schemeClr val="tx1"/>
                </a:solidFill>
                <a:effectLst/>
                <a:uLnTx/>
                <a:uFillTx/>
                <a:latin typeface="Arial" charset="0"/>
                <a:ea typeface="+mn-ea"/>
                <a:cs typeface="Times New Roman" pitchFamily="18" charset="0"/>
              </a:rPr>
              <a:t>PROYECCIÓN PARALELA O CILÍNDRICA</a:t>
            </a:r>
            <a:r>
              <a:rPr kumimoji="0" lang="es-MX" sz="2000" b="0" i="0" u="none" strike="noStrike" kern="1200" cap="none" spc="0" normalizeH="0" baseline="0" noProof="0" dirty="0" smtClean="0">
                <a:ln>
                  <a:noFill/>
                </a:ln>
                <a:solidFill>
                  <a:schemeClr val="tx1"/>
                </a:solidFill>
                <a:effectLst/>
                <a:uLnTx/>
                <a:uFillTx/>
                <a:latin typeface="Arial" charset="0"/>
                <a:ea typeface="+mn-ea"/>
                <a:cs typeface="Times New Roman" pitchFamily="18" charset="0"/>
              </a:rPr>
              <a:t>:</a:t>
            </a:r>
            <a:r>
              <a:rPr kumimoji="0" lang="es-MX" sz="2000" b="0" i="1" u="none" strike="noStrike" kern="1200" cap="none" spc="0" normalizeH="0" baseline="0" noProof="0" dirty="0" smtClean="0">
                <a:ln>
                  <a:noFill/>
                </a:ln>
                <a:solidFill>
                  <a:schemeClr val="tx1"/>
                </a:solidFill>
                <a:effectLst/>
                <a:uLnTx/>
                <a:uFillTx/>
                <a:latin typeface="Arial" charset="0"/>
                <a:ea typeface="+mn-ea"/>
                <a:cs typeface="Times New Roman" pitchFamily="18" charset="0"/>
              </a:rPr>
              <a:t> Método de proyección </a:t>
            </a:r>
            <a:r>
              <a:rPr kumimoji="0" lang="es-MX" sz="2000" b="0" i="0" u="none" strike="noStrike" kern="1200" cap="none" spc="0" normalizeH="0" baseline="0" noProof="0" dirty="0" smtClean="0">
                <a:ln>
                  <a:noFill/>
                </a:ln>
                <a:solidFill>
                  <a:schemeClr val="tx1"/>
                </a:solidFill>
                <a:effectLst/>
                <a:uLnTx/>
                <a:uFillTx/>
                <a:latin typeface="Arial" charset="0"/>
                <a:ea typeface="+mn-ea"/>
                <a:cs typeface="Times New Roman" pitchFamily="18" charset="0"/>
              </a:rPr>
              <a:t>en el que el </a:t>
            </a:r>
            <a:r>
              <a:rPr kumimoji="0" lang="es-MX" sz="2000" b="0" i="1" u="none" strike="noStrike" kern="1200" cap="none" spc="0" normalizeH="0" baseline="0" noProof="0" dirty="0" smtClean="0">
                <a:ln>
                  <a:noFill/>
                </a:ln>
                <a:solidFill>
                  <a:schemeClr val="tx1"/>
                </a:solidFill>
                <a:effectLst/>
                <a:uLnTx/>
                <a:uFillTx/>
                <a:latin typeface="Arial" charset="0"/>
                <a:ea typeface="+mn-ea"/>
                <a:cs typeface="Times New Roman" pitchFamily="18" charset="0"/>
              </a:rPr>
              <a:t>centro de proyección </a:t>
            </a:r>
            <a:r>
              <a:rPr kumimoji="0" lang="es-MX" sz="2000" b="0" i="0" u="none" strike="noStrike" kern="1200" cap="none" spc="0" normalizeH="0" baseline="0" noProof="0" dirty="0" smtClean="0">
                <a:ln>
                  <a:noFill/>
                </a:ln>
                <a:solidFill>
                  <a:schemeClr val="tx1"/>
                </a:solidFill>
                <a:effectLst/>
                <a:uLnTx/>
                <a:uFillTx/>
                <a:latin typeface="Arial" charset="0"/>
                <a:ea typeface="+mn-ea"/>
                <a:cs typeface="Times New Roman" pitchFamily="18" charset="0"/>
              </a:rPr>
              <a:t>se sitúa a una distancia infinita y todas las </a:t>
            </a:r>
            <a:r>
              <a:rPr kumimoji="0" lang="es-MX" sz="2000" b="0" i="1" u="none" strike="noStrike" kern="1200" cap="none" spc="0" normalizeH="0" baseline="0" noProof="0" dirty="0" smtClean="0">
                <a:ln>
                  <a:noFill/>
                </a:ln>
                <a:solidFill>
                  <a:schemeClr val="tx1"/>
                </a:solidFill>
                <a:effectLst/>
                <a:uLnTx/>
                <a:uFillTx/>
                <a:latin typeface="Arial" charset="0"/>
                <a:ea typeface="+mn-ea"/>
                <a:cs typeface="Times New Roman" pitchFamily="18" charset="0"/>
              </a:rPr>
              <a:t>líneas de proyección</a:t>
            </a:r>
            <a:r>
              <a:rPr kumimoji="0" lang="es-MX" sz="2000" b="0" i="0" u="none" strike="noStrike" kern="1200" cap="none" spc="0" normalizeH="0" baseline="0" noProof="0" dirty="0" smtClean="0">
                <a:ln>
                  <a:noFill/>
                </a:ln>
                <a:solidFill>
                  <a:schemeClr val="tx1"/>
                </a:solidFill>
                <a:effectLst/>
                <a:uLnTx/>
                <a:uFillTx/>
                <a:latin typeface="Arial" charset="0"/>
                <a:ea typeface="+mn-ea"/>
                <a:cs typeface="Times New Roman" pitchFamily="18" charset="0"/>
              </a:rPr>
              <a:t> son paralelas.</a:t>
            </a:r>
            <a:endParaRPr kumimoji="0" lang="es-ES_tradnl" sz="2000" b="0" i="1" u="none" strike="noStrike" kern="1200" cap="none" spc="0" normalizeH="0" baseline="0" noProof="0" dirty="0" smtClean="0">
              <a:ln>
                <a:noFill/>
              </a:ln>
              <a:solidFill>
                <a:schemeClr val="tx1"/>
              </a:solidFill>
              <a:effectLst/>
              <a:uLnTx/>
              <a:uFillTx/>
              <a:latin typeface="Arial" charset="0"/>
              <a:ea typeface="+mn-ea"/>
              <a:cs typeface="+mn-cs"/>
            </a:endParaRPr>
          </a:p>
          <a:p>
            <a:pPr marL="1143000" lvl="2" indent="-228600" algn="just" eaLnBrk="0" hangingPunct="0">
              <a:lnSpc>
                <a:spcPct val="130000"/>
              </a:lnSpc>
              <a:spcBef>
                <a:spcPts val="600"/>
              </a:spcBef>
              <a:buFont typeface="Arial" charset="0"/>
              <a:buChar char="–"/>
            </a:pPr>
            <a:r>
              <a:rPr kumimoji="0" lang="es-ES" b="1" i="0" u="none" strike="noStrike" kern="1200" cap="none" spc="0" normalizeH="0" baseline="0" noProof="0" dirty="0" smtClean="0">
                <a:ln>
                  <a:noFill/>
                </a:ln>
                <a:solidFill>
                  <a:schemeClr val="tx1"/>
                </a:solidFill>
                <a:effectLst/>
                <a:uLnTx/>
                <a:uFillTx/>
                <a:latin typeface="Arial" charset="0"/>
                <a:ea typeface="+mn-ea"/>
                <a:cs typeface="+mn-cs"/>
              </a:rPr>
              <a:t>Proyección ortogonal: </a:t>
            </a:r>
            <a:r>
              <a:rPr kumimoji="0" lang="es-ES" b="0" i="1" u="none" strike="noStrike" kern="1200" cap="none" spc="0" normalizeH="0" baseline="0" noProof="0" dirty="0" smtClean="0">
                <a:ln>
                  <a:noFill/>
                </a:ln>
                <a:solidFill>
                  <a:schemeClr val="tx1"/>
                </a:solidFill>
                <a:effectLst/>
                <a:uLnTx/>
                <a:uFillTx/>
                <a:latin typeface="Arial" charset="0"/>
                <a:ea typeface="+mn-ea"/>
                <a:cs typeface="+mn-cs"/>
              </a:rPr>
              <a:t>líneas de proyección </a:t>
            </a:r>
            <a:r>
              <a:rPr kumimoji="0" lang="es-ES" b="0" i="0" u="none" strike="noStrike" kern="1200" cap="none" spc="0" normalizeH="0" baseline="0" noProof="0" dirty="0" smtClean="0">
                <a:ln>
                  <a:noFill/>
                </a:ln>
                <a:solidFill>
                  <a:schemeClr val="tx1"/>
                </a:solidFill>
                <a:effectLst/>
                <a:uLnTx/>
                <a:uFillTx/>
                <a:latin typeface="Arial" charset="0"/>
                <a:ea typeface="+mn-ea"/>
                <a:cs typeface="+mn-cs"/>
              </a:rPr>
              <a:t> </a:t>
            </a:r>
            <a:r>
              <a:rPr kumimoji="0" lang="es-ES_tradnl" b="0" i="0" u="none" strike="noStrike" kern="1200" cap="none" spc="0" normalizeH="0" baseline="0" noProof="0" dirty="0" smtClean="0">
                <a:ln>
                  <a:noFill/>
                </a:ln>
                <a:solidFill>
                  <a:schemeClr val="tx1"/>
                </a:solidFill>
                <a:effectLst/>
                <a:uLnTx/>
                <a:uFillTx/>
                <a:latin typeface="Arial" charset="0"/>
                <a:ea typeface="+mn-ea"/>
                <a:cs typeface="+mn-cs"/>
              </a:rPr>
              <a:t>perpendiculares a</a:t>
            </a:r>
            <a:r>
              <a:rPr kumimoji="0" lang="es-ES" b="0" i="0" u="none" strike="noStrike" kern="1200" cap="none" spc="0" normalizeH="0" baseline="0" noProof="0" dirty="0" smtClean="0">
                <a:ln>
                  <a:noFill/>
                </a:ln>
                <a:solidFill>
                  <a:schemeClr val="tx1"/>
                </a:solidFill>
                <a:effectLst/>
                <a:uLnTx/>
                <a:uFillTx/>
                <a:latin typeface="Arial" charset="0"/>
                <a:ea typeface="+mn-ea"/>
                <a:cs typeface="+mn-cs"/>
              </a:rPr>
              <a:t>l </a:t>
            </a:r>
            <a:r>
              <a:rPr kumimoji="0" lang="es-ES" b="0" i="1" u="none" strike="noStrike" kern="1200" cap="none" spc="0" normalizeH="0" baseline="0" noProof="0" dirty="0" smtClean="0">
                <a:ln>
                  <a:noFill/>
                </a:ln>
                <a:solidFill>
                  <a:schemeClr val="tx1"/>
                </a:solidFill>
                <a:effectLst/>
                <a:uLnTx/>
                <a:uFillTx/>
                <a:latin typeface="Arial" charset="0"/>
                <a:ea typeface="+mn-ea"/>
                <a:cs typeface="+mn-cs"/>
              </a:rPr>
              <a:t>plano de proyección </a:t>
            </a:r>
            <a:r>
              <a:rPr kumimoji="0" lang="es-ES_tradnl" b="0" i="1" u="none" strike="noStrike" kern="1200" cap="none" spc="0" normalizeH="0" baseline="0" noProof="0" dirty="0" smtClean="0">
                <a:ln>
                  <a:noFill/>
                </a:ln>
                <a:solidFill>
                  <a:schemeClr val="tx1"/>
                </a:solidFill>
                <a:effectLst/>
                <a:uLnTx/>
                <a:uFillTx/>
                <a:latin typeface="Arial" charset="0"/>
                <a:ea typeface="+mn-ea"/>
                <a:cs typeface="+mn-cs"/>
              </a:rPr>
              <a:t>(</a:t>
            </a:r>
            <a:r>
              <a:rPr kumimoji="0" lang="es-ES_tradnl" b="0" i="0" u="none" strike="noStrike" kern="1200" cap="none" spc="0" normalizeH="0" baseline="0" noProof="0" dirty="0" smtClean="0">
                <a:ln>
                  <a:noFill/>
                </a:ln>
                <a:solidFill>
                  <a:schemeClr val="tx1"/>
                </a:solidFill>
                <a:effectLst/>
                <a:uLnTx/>
                <a:uFillTx/>
                <a:latin typeface="Arial" charset="0"/>
                <a:ea typeface="+mn-ea"/>
                <a:cs typeface="Arial" charset="0"/>
                <a:sym typeface="Symbol" pitchFamily="18" charset="2"/>
              </a:rPr>
              <a:t></a:t>
            </a:r>
            <a:r>
              <a:rPr kumimoji="0" lang="es-ES" b="0" i="0" u="none" strike="noStrike" kern="1200" cap="none" spc="0" normalizeH="0" baseline="0" noProof="0" dirty="0" smtClean="0">
                <a:ln>
                  <a:noFill/>
                </a:ln>
                <a:solidFill>
                  <a:schemeClr val="tx1"/>
                </a:solidFill>
                <a:effectLst/>
                <a:uLnTx/>
                <a:uFillTx/>
                <a:latin typeface="Arial" charset="0"/>
                <a:ea typeface="+mn-ea"/>
                <a:cs typeface="+mn-cs"/>
              </a:rPr>
              <a:t>90 ˚</a:t>
            </a:r>
            <a:r>
              <a:rPr kumimoji="0" lang="es-ES_tradnl" b="0" i="0" u="none" strike="noStrike" kern="1200" cap="none" spc="0" normalizeH="0" baseline="0" noProof="0" dirty="0" smtClean="0">
                <a:ln>
                  <a:noFill/>
                </a:ln>
                <a:solidFill>
                  <a:schemeClr val="tx1"/>
                </a:solidFill>
                <a:effectLst/>
                <a:uLnTx/>
                <a:uFillTx/>
                <a:latin typeface="Arial" charset="0"/>
                <a:ea typeface="+mn-ea"/>
                <a:cs typeface="+mn-cs"/>
              </a:rPr>
              <a:t>)</a:t>
            </a:r>
            <a:r>
              <a:rPr kumimoji="0" lang="es-ES" b="0" i="0" u="none" strike="noStrike" kern="1200" cap="none" spc="0" normalizeH="0" baseline="0" noProof="0" dirty="0" smtClean="0">
                <a:ln>
                  <a:noFill/>
                </a:ln>
                <a:solidFill>
                  <a:schemeClr val="tx1"/>
                </a:solidFill>
                <a:effectLst/>
                <a:uLnTx/>
                <a:uFillTx/>
                <a:latin typeface="Arial" charset="0"/>
                <a:ea typeface="+mn-ea"/>
                <a:cs typeface="+mn-cs"/>
              </a:rPr>
              <a:t>.</a:t>
            </a:r>
            <a:endParaRPr kumimoji="0" lang="es-ES_tradnl" b="0" i="1" u="none" strike="noStrike" kern="1200" cap="none" spc="0" normalizeH="0" baseline="0" noProof="0" dirty="0" smtClean="0">
              <a:ln>
                <a:noFill/>
              </a:ln>
              <a:solidFill>
                <a:schemeClr val="tx1"/>
              </a:solidFill>
              <a:effectLst/>
              <a:uLnTx/>
              <a:uFillTx/>
              <a:latin typeface="Arial" charset="0"/>
              <a:ea typeface="+mn-ea"/>
              <a:cs typeface="+mn-cs"/>
            </a:endParaRPr>
          </a:p>
          <a:p>
            <a:pPr marL="1143000" lvl="2" indent="-228600" algn="just" eaLnBrk="0" hangingPunct="0">
              <a:lnSpc>
                <a:spcPct val="130000"/>
              </a:lnSpc>
              <a:spcBef>
                <a:spcPts val="600"/>
              </a:spcBef>
              <a:buFont typeface="Arial" charset="0"/>
              <a:buChar char="–"/>
            </a:pPr>
            <a:r>
              <a:rPr kumimoji="0" lang="es-ES" b="1" i="0" u="none" strike="noStrike" kern="1200" cap="none" spc="0" normalizeH="0" baseline="0" noProof="0" dirty="0" smtClean="0">
                <a:ln>
                  <a:noFill/>
                </a:ln>
                <a:solidFill>
                  <a:schemeClr val="tx1"/>
                </a:solidFill>
                <a:effectLst/>
                <a:uLnTx/>
                <a:uFillTx/>
                <a:latin typeface="Arial" charset="0"/>
                <a:ea typeface="+mn-ea"/>
                <a:cs typeface="+mn-cs"/>
              </a:rPr>
              <a:t>Proyección oblicua:</a:t>
            </a:r>
            <a:r>
              <a:rPr kumimoji="0" lang="es-ES_tradnl" b="1" i="0" u="none" strike="noStrike" kern="1200" cap="none" spc="0" normalizeH="0" baseline="0" noProof="0" dirty="0" smtClean="0">
                <a:ln>
                  <a:noFill/>
                </a:ln>
                <a:solidFill>
                  <a:schemeClr val="tx1"/>
                </a:solidFill>
                <a:effectLst/>
                <a:uLnTx/>
                <a:uFillTx/>
                <a:latin typeface="Arial" charset="0"/>
                <a:ea typeface="+mn-ea"/>
                <a:cs typeface="+mn-cs"/>
              </a:rPr>
              <a:t> </a:t>
            </a:r>
            <a:r>
              <a:rPr kumimoji="0" lang="es-ES" b="0" i="1" u="none" strike="noStrike" kern="1200" cap="none" spc="0" normalizeH="0" baseline="0" noProof="0" dirty="0" smtClean="0">
                <a:ln>
                  <a:noFill/>
                </a:ln>
                <a:solidFill>
                  <a:schemeClr val="tx1"/>
                </a:solidFill>
                <a:effectLst/>
                <a:uLnTx/>
                <a:uFillTx/>
                <a:latin typeface="Arial" charset="0"/>
                <a:ea typeface="+mn-ea"/>
                <a:cs typeface="+mn-cs"/>
              </a:rPr>
              <a:t>líneas de proyección </a:t>
            </a:r>
            <a:r>
              <a:rPr kumimoji="0" lang="es-ES" b="0" i="0" u="none" strike="noStrike" kern="1200" cap="none" spc="0" normalizeH="0" baseline="0" noProof="0" dirty="0" smtClean="0">
                <a:ln>
                  <a:noFill/>
                </a:ln>
                <a:solidFill>
                  <a:schemeClr val="tx1"/>
                </a:solidFill>
                <a:effectLst/>
                <a:uLnTx/>
                <a:uFillTx/>
                <a:latin typeface="Arial" charset="0"/>
                <a:ea typeface="+mn-ea"/>
                <a:cs typeface="+mn-cs"/>
              </a:rPr>
              <a:t> </a:t>
            </a:r>
            <a:r>
              <a:rPr kumimoji="0" lang="es-ES_tradnl" b="0" i="0" u="none" strike="noStrike" kern="1200" cap="none" spc="0" normalizeH="0" baseline="0" noProof="0" dirty="0" smtClean="0">
                <a:ln>
                  <a:noFill/>
                </a:ln>
                <a:solidFill>
                  <a:schemeClr val="tx1"/>
                </a:solidFill>
                <a:effectLst/>
                <a:uLnTx/>
                <a:uFillTx/>
                <a:latin typeface="Arial" charset="0"/>
                <a:ea typeface="+mn-ea"/>
                <a:cs typeface="+mn-cs"/>
              </a:rPr>
              <a:t>oblicuas al</a:t>
            </a:r>
            <a:r>
              <a:rPr kumimoji="0" lang="es-ES" b="0" i="0" u="none" strike="noStrike" kern="1200" cap="none" spc="0" normalizeH="0" baseline="0" noProof="0" dirty="0" smtClean="0">
                <a:ln>
                  <a:noFill/>
                </a:ln>
                <a:solidFill>
                  <a:schemeClr val="tx1"/>
                </a:solidFill>
                <a:effectLst/>
                <a:uLnTx/>
                <a:uFillTx/>
                <a:latin typeface="Arial" charset="0"/>
                <a:ea typeface="+mn-ea"/>
                <a:cs typeface="+mn-cs"/>
              </a:rPr>
              <a:t> </a:t>
            </a:r>
            <a:r>
              <a:rPr kumimoji="0" lang="es-ES" b="0" i="1" u="none" strike="noStrike" kern="1200" cap="none" spc="0" normalizeH="0" baseline="0" noProof="0" dirty="0" smtClean="0">
                <a:ln>
                  <a:noFill/>
                </a:ln>
                <a:solidFill>
                  <a:schemeClr val="tx1"/>
                </a:solidFill>
                <a:effectLst/>
                <a:uLnTx/>
                <a:uFillTx/>
                <a:latin typeface="Arial" charset="0"/>
                <a:ea typeface="+mn-ea"/>
                <a:cs typeface="+mn-cs"/>
              </a:rPr>
              <a:t>plano de proyección</a:t>
            </a:r>
            <a:r>
              <a:rPr kumimoji="0" lang="es-ES" b="0" i="0" u="none" strike="noStrike" kern="1200" cap="none" spc="0" normalizeH="0" baseline="0" noProof="0" dirty="0" smtClean="0">
                <a:ln>
                  <a:noFill/>
                </a:ln>
                <a:solidFill>
                  <a:schemeClr val="tx1"/>
                </a:solidFill>
                <a:effectLst/>
                <a:uLnTx/>
                <a:uFillTx/>
                <a:latin typeface="Arial" charset="0"/>
                <a:ea typeface="+mn-ea"/>
                <a:cs typeface="+mn-cs"/>
              </a:rPr>
              <a:t> </a:t>
            </a:r>
            <a:r>
              <a:rPr kumimoji="0" lang="es-ES_tradnl" b="0" i="0" u="none" strike="noStrike" kern="1200" cap="none" spc="0" normalizeH="0" baseline="0" noProof="0" dirty="0" smtClean="0">
                <a:ln>
                  <a:noFill/>
                </a:ln>
                <a:solidFill>
                  <a:schemeClr val="tx1"/>
                </a:solidFill>
                <a:effectLst/>
                <a:uLnTx/>
                <a:uFillTx/>
                <a:latin typeface="Arial" charset="0"/>
                <a:ea typeface="+mn-ea"/>
                <a:cs typeface="+mn-cs"/>
              </a:rPr>
              <a:t>(</a:t>
            </a:r>
            <a:r>
              <a:rPr kumimoji="0" lang="es-ES_tradnl" b="0" i="0" u="none" strike="noStrike" kern="1200" cap="none" spc="0" normalizeH="0" baseline="0" noProof="0" dirty="0" smtClean="0">
                <a:ln>
                  <a:noFill/>
                </a:ln>
                <a:solidFill>
                  <a:schemeClr val="tx1"/>
                </a:solidFill>
                <a:effectLst/>
                <a:uLnTx/>
                <a:uFillTx/>
                <a:latin typeface="Arial" charset="0"/>
                <a:ea typeface="+mn-ea"/>
                <a:cs typeface="Arial" charset="0"/>
                <a:sym typeface="Symbol" pitchFamily="18" charset="2"/>
              </a:rPr>
              <a:t></a:t>
            </a:r>
            <a:r>
              <a:rPr kumimoji="0" lang="es-ES" b="0" i="0" u="none" strike="noStrike" kern="1200" cap="none" spc="0" normalizeH="0" baseline="0" noProof="0" dirty="0" smtClean="0">
                <a:ln>
                  <a:noFill/>
                </a:ln>
                <a:solidFill>
                  <a:schemeClr val="tx1"/>
                </a:solidFill>
                <a:effectLst/>
                <a:uLnTx/>
                <a:uFillTx/>
                <a:latin typeface="Arial" charset="0"/>
                <a:ea typeface="+mn-ea"/>
                <a:cs typeface="+mn-cs"/>
              </a:rPr>
              <a:t>90 ˚</a:t>
            </a:r>
            <a:r>
              <a:rPr kumimoji="0" lang="es-ES_tradnl" b="0" i="0" u="none" strike="noStrike" kern="1200" cap="none" spc="0" normalizeH="0" baseline="0" noProof="0" dirty="0" smtClean="0">
                <a:ln>
                  <a:noFill/>
                </a:ln>
                <a:solidFill>
                  <a:schemeClr val="tx1"/>
                </a:solidFill>
                <a:effectLst/>
                <a:uLnTx/>
                <a:uFillTx/>
                <a:latin typeface="Arial" charset="0"/>
                <a:ea typeface="+mn-ea"/>
                <a:cs typeface="+mn-cs"/>
              </a:rPr>
              <a:t>)</a:t>
            </a:r>
            <a:r>
              <a:rPr kumimoji="0" lang="es-ES" b="0" i="0" u="none" strike="noStrike" kern="1200" cap="none" spc="0" normalizeH="0" baseline="0" noProof="0" dirty="0" smtClean="0">
                <a:ln>
                  <a:noFill/>
                </a:ln>
                <a:solidFill>
                  <a:schemeClr val="tx1"/>
                </a:solidFill>
                <a:effectLst/>
                <a:uLnTx/>
                <a:uFillTx/>
                <a:latin typeface="Arial" charset="0"/>
                <a:ea typeface="+mn-ea"/>
                <a:cs typeface="+mn-cs"/>
              </a:rPr>
              <a:t>.</a:t>
            </a:r>
          </a:p>
          <a:p>
            <a:pPr marL="1143000" lvl="2" indent="-228600" algn="just" eaLnBrk="0" hangingPunct="0">
              <a:lnSpc>
                <a:spcPct val="130000"/>
              </a:lnSpc>
              <a:spcBef>
                <a:spcPts val="600"/>
              </a:spcBef>
            </a:pPr>
            <a:endParaRPr kumimoji="0" lang="es-ES_tradnl" b="0" i="0" u="none" strike="noStrike" kern="1200" cap="none" spc="0" normalizeH="0" baseline="0" noProof="0" dirty="0" smtClean="0">
              <a:ln>
                <a:noFill/>
              </a:ln>
              <a:solidFill>
                <a:schemeClr val="tx1"/>
              </a:solidFill>
              <a:effectLst/>
              <a:uLnTx/>
              <a:uFillTx/>
              <a:latin typeface="Arial" charset="0"/>
              <a:ea typeface="+mn-ea"/>
              <a:cs typeface="+mn-cs"/>
            </a:endParaRPr>
          </a:p>
          <a:p>
            <a:pPr marL="685800" lvl="1" indent="-228600" algn="just" eaLnBrk="0" hangingPunct="0">
              <a:lnSpc>
                <a:spcPct val="130000"/>
              </a:lnSpc>
              <a:spcBef>
                <a:spcPts val="600"/>
              </a:spcBef>
              <a:buFont typeface="Arial" charset="0"/>
              <a:buChar char="•"/>
            </a:pPr>
            <a:r>
              <a:rPr kumimoji="0" lang="es-ES" sz="2000" b="1" i="0" u="none" strike="noStrike" kern="1200" cap="none" spc="0" normalizeH="0" baseline="0" noProof="0" dirty="0" smtClean="0">
                <a:ln>
                  <a:noFill/>
                </a:ln>
                <a:solidFill>
                  <a:schemeClr val="tx1"/>
                </a:solidFill>
                <a:effectLst/>
                <a:uLnTx/>
                <a:uFillTx/>
                <a:latin typeface="Arial" charset="0"/>
                <a:ea typeface="+mn-ea"/>
                <a:cs typeface="+mn-cs"/>
              </a:rPr>
              <a:t>PROYECCIÓN CENTRAL O CÓNICA</a:t>
            </a:r>
            <a:r>
              <a:rPr kumimoji="0" lang="es-ES" sz="2000" b="0" i="0" u="none" strike="noStrike" kern="1200" cap="none" spc="0" normalizeH="0" baseline="0" noProof="0" dirty="0" smtClean="0">
                <a:ln>
                  <a:noFill/>
                </a:ln>
                <a:solidFill>
                  <a:schemeClr val="tx1"/>
                </a:solidFill>
                <a:effectLst/>
                <a:uLnTx/>
                <a:uFillTx/>
                <a:latin typeface="Arial" charset="0"/>
                <a:ea typeface="+mn-ea"/>
                <a:cs typeface="+mn-cs"/>
              </a:rPr>
              <a:t>:</a:t>
            </a:r>
            <a:r>
              <a:rPr kumimoji="0" lang="es-ES" sz="2000" b="0" i="1" u="none" strike="noStrike" kern="1200" cap="none" spc="0" normalizeH="0" baseline="0" noProof="0" dirty="0" smtClean="0">
                <a:ln>
                  <a:noFill/>
                </a:ln>
                <a:solidFill>
                  <a:schemeClr val="tx1"/>
                </a:solidFill>
                <a:effectLst/>
                <a:uLnTx/>
                <a:uFillTx/>
                <a:latin typeface="Arial" charset="0"/>
                <a:ea typeface="+mn-ea"/>
                <a:cs typeface="+mn-cs"/>
              </a:rPr>
              <a:t> Método de proyección </a:t>
            </a:r>
            <a:r>
              <a:rPr kumimoji="0" lang="es-ES" sz="2000" b="0" i="0" u="none" strike="noStrike" kern="1200" cap="none" spc="0" normalizeH="0" baseline="0" noProof="0" dirty="0" smtClean="0">
                <a:ln>
                  <a:noFill/>
                </a:ln>
                <a:solidFill>
                  <a:schemeClr val="tx1"/>
                </a:solidFill>
                <a:effectLst/>
                <a:uLnTx/>
                <a:uFillTx/>
                <a:latin typeface="Arial" charset="0"/>
                <a:ea typeface="+mn-ea"/>
                <a:cs typeface="+mn-cs"/>
              </a:rPr>
              <a:t>en el que el </a:t>
            </a:r>
            <a:r>
              <a:rPr kumimoji="0" lang="es-ES" sz="2000" b="0" i="1" u="none" strike="noStrike" kern="1200" cap="none" spc="0" normalizeH="0" baseline="0" noProof="0" dirty="0" smtClean="0">
                <a:ln>
                  <a:noFill/>
                </a:ln>
                <a:solidFill>
                  <a:schemeClr val="tx1"/>
                </a:solidFill>
                <a:effectLst/>
                <a:uLnTx/>
                <a:uFillTx/>
                <a:latin typeface="Arial" charset="0"/>
                <a:ea typeface="+mn-ea"/>
                <a:cs typeface="+mn-cs"/>
              </a:rPr>
              <a:t>centro de proyección </a:t>
            </a:r>
            <a:r>
              <a:rPr kumimoji="0" lang="es-ES" sz="2000" b="0" i="0" u="none" strike="noStrike" kern="1200" cap="none" spc="0" normalizeH="0" baseline="0" noProof="0" dirty="0" smtClean="0">
                <a:ln>
                  <a:noFill/>
                </a:ln>
                <a:solidFill>
                  <a:schemeClr val="tx1"/>
                </a:solidFill>
                <a:effectLst/>
                <a:uLnTx/>
                <a:uFillTx/>
                <a:latin typeface="Arial" charset="0"/>
                <a:ea typeface="+mn-ea"/>
                <a:cs typeface="+mn-cs"/>
              </a:rPr>
              <a:t>se sitúa a una distancia finita y todas las </a:t>
            </a:r>
            <a:r>
              <a:rPr kumimoji="0" lang="es-ES" sz="2000" b="0" i="1" u="none" strike="noStrike" kern="1200" cap="none" spc="0" normalizeH="0" baseline="0" noProof="0" dirty="0" smtClean="0">
                <a:ln>
                  <a:noFill/>
                </a:ln>
                <a:solidFill>
                  <a:schemeClr val="tx1"/>
                </a:solidFill>
                <a:effectLst/>
                <a:uLnTx/>
                <a:uFillTx/>
                <a:latin typeface="Arial" charset="0"/>
                <a:ea typeface="+mn-ea"/>
                <a:cs typeface="+mn-cs"/>
              </a:rPr>
              <a:t>líneas de proyección</a:t>
            </a:r>
            <a:r>
              <a:rPr kumimoji="0" lang="es-ES" sz="2000" b="0" i="0" u="none" strike="noStrike" kern="1200" cap="none" spc="0" normalizeH="0" baseline="0" noProof="0" dirty="0" smtClean="0">
                <a:ln>
                  <a:noFill/>
                </a:ln>
                <a:solidFill>
                  <a:schemeClr val="tx1"/>
                </a:solidFill>
                <a:effectLst/>
                <a:uLnTx/>
                <a:uFillTx/>
                <a:latin typeface="Arial" charset="0"/>
                <a:ea typeface="+mn-ea"/>
                <a:cs typeface="+mn-cs"/>
              </a:rPr>
              <a:t> son convergentes.</a:t>
            </a:r>
            <a:r>
              <a:rPr kumimoji="0" lang="es-MX" b="0" i="0" u="none" strike="noStrike" kern="1200" cap="none" spc="0" normalizeH="0" baseline="0" noProof="0" dirty="0" smtClean="0">
                <a:ln>
                  <a:noFill/>
                </a:ln>
                <a:solidFill>
                  <a:schemeClr val="tx1"/>
                </a:solidFill>
                <a:effectLst/>
                <a:uLnTx/>
                <a:uFillTx/>
                <a:latin typeface="Arial" charset="0"/>
                <a:ea typeface="+mn-ea"/>
                <a:cs typeface="Times New Roman" pitchFamily="18" charset="0"/>
              </a:rPr>
              <a:t> </a:t>
            </a:r>
            <a:endParaRPr kumimoji="0" lang="es-ES_tradnl" b="0" i="0" u="none" strike="noStrike" kern="1200" cap="none" spc="0" normalizeH="0" baseline="0" noProof="0" dirty="0" smtClean="0">
              <a:ln>
                <a:noFill/>
              </a:ln>
              <a:solidFill>
                <a:schemeClr val="tx1"/>
              </a:solidFill>
              <a:effectLst/>
              <a:uLnTx/>
              <a:uFillTx/>
              <a:latin typeface="Arial" charset="0"/>
              <a:ea typeface="+mn-ea"/>
              <a:cs typeface="Times New Roman" pitchFamily="18" charset="0"/>
            </a:endParaRPr>
          </a:p>
        </p:txBody>
      </p:sp>
      <p:sp>
        <p:nvSpPr>
          <p:cNvPr id="25" name="AutoShape 16">
            <a:hlinkClick r:id="" action="ppaction://hlinkshowjump?jump=nextslide" highlightClick="1"/>
          </p:cNvPr>
          <p:cNvSpPr>
            <a:spLocks noChangeArrowheads="1"/>
          </p:cNvSpPr>
          <p:nvPr/>
        </p:nvSpPr>
        <p:spPr bwMode="auto">
          <a:xfrm>
            <a:off x="4714876" y="3429000"/>
            <a:ext cx="457200" cy="360363"/>
          </a:xfrm>
          <a:prstGeom prst="actionButtonForwardNext">
            <a:avLst/>
          </a:prstGeom>
          <a:noFill/>
          <a:ln w="9525">
            <a:solidFill>
              <a:srgbClr val="996633"/>
            </a:solidFill>
            <a:miter lim="800000"/>
            <a:headEnd/>
            <a:tailEnd/>
          </a:ln>
        </p:spPr>
        <p:txBody>
          <a:bodyPr wrap="none" anchor="ctr"/>
          <a:lstStyle/>
          <a:p>
            <a:endParaRPr lang="es-ES"/>
          </a:p>
        </p:txBody>
      </p:sp>
      <p:sp>
        <p:nvSpPr>
          <p:cNvPr id="26" name="AutoShape 16">
            <a:hlinkClick r:id="" action="ppaction://hlinkshowjump?jump=nextslide" highlightClick="1"/>
          </p:cNvPr>
          <p:cNvSpPr>
            <a:spLocks noChangeArrowheads="1"/>
          </p:cNvSpPr>
          <p:nvPr/>
        </p:nvSpPr>
        <p:spPr bwMode="auto">
          <a:xfrm>
            <a:off x="4714876" y="4286256"/>
            <a:ext cx="457200" cy="360363"/>
          </a:xfrm>
          <a:prstGeom prst="actionButtonForwardNext">
            <a:avLst/>
          </a:prstGeom>
          <a:noFill/>
          <a:ln w="9525">
            <a:solidFill>
              <a:srgbClr val="996633"/>
            </a:solidFill>
            <a:miter lim="800000"/>
            <a:headEnd/>
            <a:tailEnd/>
          </a:ln>
        </p:spPr>
        <p:txBody>
          <a:bodyPr wrap="none" anchor="ctr"/>
          <a:lstStyle/>
          <a:p>
            <a:endParaRPr lang="es-ES"/>
          </a:p>
        </p:txBody>
      </p:sp>
      <p:sp>
        <p:nvSpPr>
          <p:cNvPr id="27" name="AutoShape 16">
            <a:hlinkClick r:id="" action="ppaction://hlinkshowjump?jump=nextslide" highlightClick="1"/>
          </p:cNvPr>
          <p:cNvSpPr>
            <a:spLocks noChangeArrowheads="1"/>
          </p:cNvSpPr>
          <p:nvPr/>
        </p:nvSpPr>
        <p:spPr bwMode="auto">
          <a:xfrm>
            <a:off x="7000892" y="6000768"/>
            <a:ext cx="457200" cy="360363"/>
          </a:xfrm>
          <a:prstGeom prst="actionButtonForwardNext">
            <a:avLst/>
          </a:prstGeom>
          <a:noFill/>
          <a:ln w="9525">
            <a:solidFill>
              <a:srgbClr val="996633"/>
            </a:solidFill>
            <a:miter lim="800000"/>
            <a:headEnd/>
            <a:tailEnd/>
          </a:ln>
        </p:spPr>
        <p:txBody>
          <a:bodyPr wrap="none" anchor="ctr"/>
          <a:lstStyle/>
          <a:p>
            <a:endParaRPr lang="es-ES"/>
          </a:p>
        </p:txBody>
      </p:sp>
      <p:sp>
        <p:nvSpPr>
          <p:cNvPr id="4" name="3 Flecha a la derecha con bandas">
            <a:hlinkClick r:id="rId5" action="ppaction://hlinksldjump"/>
          </p:cNvPr>
          <p:cNvSpPr/>
          <p:nvPr/>
        </p:nvSpPr>
        <p:spPr>
          <a:xfrm>
            <a:off x="8244408" y="6180949"/>
            <a:ext cx="442392" cy="488411"/>
          </a:xfrm>
          <a:prstGeom prst="stripedRightArrow">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ln>
                <a:solidFill>
                  <a:schemeClr val="tx1"/>
                </a:solidFill>
              </a:l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
                                            <p:txEl>
                                              <p:pRg st="1" end="1"/>
                                            </p:txEl>
                                          </p:spTgt>
                                        </p:tgtEl>
                                        <p:attrNameLst>
                                          <p:attrName>style.visibility</p:attrName>
                                        </p:attrNameLst>
                                      </p:cBhvr>
                                      <p:to>
                                        <p:strVal val="visible"/>
                                      </p:to>
                                    </p:set>
                                  </p:childTnLst>
                                </p:cTn>
                              </p:par>
                              <p:par>
                                <p:cTn id="11" presetID="3" presetClass="entr" presetSubtype="1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linds(horizontal)">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24">
                                            <p:txEl>
                                              <p:pRg st="2" end="2"/>
                                            </p:txEl>
                                          </p:spTgt>
                                        </p:tgtEl>
                                        <p:attrNameLst>
                                          <p:attrName>style.visibility</p:attrName>
                                        </p:attrNameLst>
                                      </p:cBhvr>
                                      <p:to>
                                        <p:strVal val="visible"/>
                                      </p:to>
                                    </p:set>
                                  </p:childTnLst>
                                </p:cTn>
                              </p:par>
                              <p:par>
                                <p:cTn id="18" presetID="3" presetClass="entr" presetSubtype="10"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linds(horizontal)">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4">
                                            <p:txEl>
                                              <p:pRg st="4" end="4"/>
                                            </p:txEl>
                                          </p:spTgt>
                                        </p:tgtEl>
                                        <p:attrNameLst>
                                          <p:attrName>style.visibility</p:attrName>
                                        </p:attrNameLst>
                                      </p:cBhvr>
                                      <p:to>
                                        <p:strVal val="visible"/>
                                      </p:to>
                                    </p:set>
                                  </p:childTnLst>
                                </p:cTn>
                              </p:par>
                              <p:par>
                                <p:cTn id="25" presetID="3" presetClass="entr" presetSubtype="1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linds(horizontal)">
                                      <p:cBhvr>
                                        <p:cTn id="2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uiExpand="1" build="p" bldLvl="4" autoUpdateAnimBg="0"/>
      <p:bldP spid="25" grpId="0" animBg="1"/>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2 Marcador de número de diapositiva"/>
          <p:cNvSpPr>
            <a:spLocks noGrp="1"/>
          </p:cNvSpPr>
          <p:nvPr>
            <p:ph type="sldNum" sz="quarter" idx="10"/>
          </p:nvPr>
        </p:nvSpPr>
        <p:spPr>
          <a:noFill/>
        </p:spPr>
        <p:txBody>
          <a:bodyPr/>
          <a:lstStyle/>
          <a:p>
            <a:fld id="{5AC04CA6-6076-4E1A-B63E-E6E492D9562E}" type="slidenum">
              <a:rPr lang="es-ES"/>
              <a:pPr/>
              <a:t>6</a:t>
            </a:fld>
            <a:endParaRPr lang="es-ES"/>
          </a:p>
        </p:txBody>
      </p:sp>
      <p:sp>
        <p:nvSpPr>
          <p:cNvPr id="2053" name="Rectangle 5"/>
          <p:cNvSpPr>
            <a:spLocks noChangeArrowheads="1"/>
          </p:cNvSpPr>
          <p:nvPr/>
        </p:nvSpPr>
        <p:spPr bwMode="auto">
          <a:xfrm>
            <a:off x="1690688" y="2514600"/>
            <a:ext cx="9144000" cy="0"/>
          </a:xfrm>
          <a:prstGeom prst="rect">
            <a:avLst/>
          </a:prstGeom>
          <a:noFill/>
          <a:ln w="9525">
            <a:noFill/>
            <a:miter lim="800000"/>
            <a:headEnd/>
            <a:tailEnd/>
          </a:ln>
        </p:spPr>
        <p:txBody>
          <a:bodyPr>
            <a:spAutoFit/>
          </a:bodyPr>
          <a:lstStyle/>
          <a:p>
            <a:endParaRPr lang="es-ES"/>
          </a:p>
        </p:txBody>
      </p:sp>
      <p:graphicFrame>
        <p:nvGraphicFramePr>
          <p:cNvPr id="130052" name="Object 4"/>
          <p:cNvGraphicFramePr>
            <a:graphicFrameLocks noChangeAspect="1"/>
          </p:cNvGraphicFramePr>
          <p:nvPr/>
        </p:nvGraphicFramePr>
        <p:xfrm>
          <a:off x="27296" y="2401894"/>
          <a:ext cx="8932302" cy="3649126"/>
        </p:xfrm>
        <a:graphic>
          <a:graphicData uri="http://schemas.openxmlformats.org/presentationml/2006/ole">
            <mc:AlternateContent xmlns:mc="http://schemas.openxmlformats.org/markup-compatibility/2006">
              <mc:Choice xmlns:v="urn:schemas-microsoft-com:vml" Requires="v">
                <p:oleObj spid="_x0000_s48210" r:id="rId3" imgW="8214360" imgH="2613660" progId="">
                  <p:embed/>
                </p:oleObj>
              </mc:Choice>
              <mc:Fallback>
                <p:oleObj r:id="rId3" imgW="8214360" imgH="2613660" progId="">
                  <p:embed/>
                  <p:pic>
                    <p:nvPicPr>
                      <p:cNvPr id="0" name="Picture 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96" y="2401894"/>
                        <a:ext cx="8932302" cy="36491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8" name="AutoShape 15">
            <a:hlinkClick r:id="rId5" action="ppaction://hlinksldjump" highlightClick="1"/>
          </p:cNvPr>
          <p:cNvSpPr>
            <a:spLocks noChangeArrowheads="1"/>
          </p:cNvSpPr>
          <p:nvPr/>
        </p:nvSpPr>
        <p:spPr bwMode="auto">
          <a:xfrm>
            <a:off x="8153400" y="6248400"/>
            <a:ext cx="685800" cy="360363"/>
          </a:xfrm>
          <a:prstGeom prst="actionButtonReturn">
            <a:avLst/>
          </a:prstGeom>
          <a:noFill/>
          <a:ln w="9525">
            <a:solidFill>
              <a:srgbClr val="996633"/>
            </a:solidFill>
            <a:miter lim="800000"/>
            <a:headEnd/>
            <a:tailEnd/>
          </a:ln>
        </p:spPr>
        <p:txBody>
          <a:bodyPr wrap="none" anchor="ctr"/>
          <a:lstStyle/>
          <a:p>
            <a:endParaRPr lang="es-ES"/>
          </a:p>
        </p:txBody>
      </p:sp>
      <p:grpSp>
        <p:nvGrpSpPr>
          <p:cNvPr id="11" name="Group 63"/>
          <p:cNvGrpSpPr>
            <a:grpSpLocks noChangeAspect="1"/>
          </p:cNvGrpSpPr>
          <p:nvPr/>
        </p:nvGrpSpPr>
        <p:grpSpPr bwMode="auto">
          <a:xfrm>
            <a:off x="0" y="0"/>
            <a:ext cx="9144000" cy="3571875"/>
            <a:chOff x="0" y="0"/>
            <a:chExt cx="5760" cy="2250"/>
          </a:xfrm>
        </p:grpSpPr>
        <p:sp>
          <p:nvSpPr>
            <p:cNvPr id="12" name="AutoShape 62"/>
            <p:cNvSpPr>
              <a:spLocks noChangeAspect="1" noChangeArrowheads="1" noTextEdit="1"/>
            </p:cNvSpPr>
            <p:nvPr/>
          </p:nvSpPr>
          <p:spPr bwMode="auto">
            <a:xfrm>
              <a:off x="0" y="0"/>
              <a:ext cx="5760" cy="2250"/>
            </a:xfrm>
            <a:prstGeom prst="rect">
              <a:avLst/>
            </a:prstGeom>
            <a:noFill/>
            <a:ln w="9525">
              <a:noFill/>
              <a:miter lim="800000"/>
              <a:headEnd/>
              <a:tailEnd/>
            </a:ln>
          </p:spPr>
          <p:txBody>
            <a:bodyPr/>
            <a:lstStyle/>
            <a:p>
              <a:endParaRPr lang="es-ES"/>
            </a:p>
          </p:txBody>
        </p:sp>
        <p:sp>
          <p:nvSpPr>
            <p:cNvPr id="13" name="Freeform 64"/>
            <p:cNvSpPr>
              <a:spLocks/>
            </p:cNvSpPr>
            <p:nvPr/>
          </p:nvSpPr>
          <p:spPr bwMode="auto">
            <a:xfrm>
              <a:off x="9" y="9"/>
              <a:ext cx="5740" cy="1955"/>
            </a:xfrm>
            <a:custGeom>
              <a:avLst/>
              <a:gdLst/>
              <a:ahLst/>
              <a:cxnLst>
                <a:cxn ang="0">
                  <a:pos x="0" y="0"/>
                </a:cxn>
                <a:cxn ang="0">
                  <a:pos x="1214" y="0"/>
                </a:cxn>
                <a:cxn ang="0">
                  <a:pos x="1214" y="52"/>
                </a:cxn>
                <a:cxn ang="0">
                  <a:pos x="384" y="216"/>
                </a:cxn>
                <a:cxn ang="0">
                  <a:pos x="0" y="452"/>
                </a:cxn>
                <a:cxn ang="0">
                  <a:pos x="0" y="0"/>
                </a:cxn>
              </a:cxnLst>
              <a:rect l="0" t="0" r="r" b="b"/>
              <a:pathLst>
                <a:path w="1214" h="452">
                  <a:moveTo>
                    <a:pt x="0" y="0"/>
                  </a:moveTo>
                  <a:lnTo>
                    <a:pt x="1214" y="0"/>
                  </a:lnTo>
                  <a:lnTo>
                    <a:pt x="1214" y="52"/>
                  </a:lnTo>
                  <a:lnTo>
                    <a:pt x="384" y="216"/>
                  </a:lnTo>
                  <a:lnTo>
                    <a:pt x="0" y="452"/>
                  </a:lnTo>
                  <a:lnTo>
                    <a:pt x="0" y="0"/>
                  </a:lnTo>
                  <a:close/>
                </a:path>
              </a:pathLst>
            </a:custGeom>
            <a:solidFill>
              <a:schemeClr val="bg1">
                <a:lumMod val="95000"/>
              </a:schemeClr>
            </a:solidFill>
            <a:ln w="9525">
              <a:noFill/>
              <a:round/>
              <a:headEnd/>
              <a:tailEnd/>
            </a:ln>
          </p:spPr>
          <p:txBody>
            <a:bodyPr/>
            <a:lstStyle/>
            <a:p>
              <a:pPr>
                <a:defRPr/>
              </a:pPr>
              <a:endParaRPr lang="es-ES"/>
            </a:p>
          </p:txBody>
        </p:sp>
        <p:sp>
          <p:nvSpPr>
            <p:cNvPr id="14" name="Freeform 65"/>
            <p:cNvSpPr>
              <a:spLocks/>
            </p:cNvSpPr>
            <p:nvPr/>
          </p:nvSpPr>
          <p:spPr bwMode="auto">
            <a:xfrm>
              <a:off x="9" y="9"/>
              <a:ext cx="5740" cy="2228"/>
            </a:xfrm>
            <a:custGeom>
              <a:avLst/>
              <a:gdLst/>
              <a:ahLst/>
              <a:cxnLst>
                <a:cxn ang="0">
                  <a:pos x="0" y="0"/>
                </a:cxn>
                <a:cxn ang="0">
                  <a:pos x="1214" y="0"/>
                </a:cxn>
                <a:cxn ang="0">
                  <a:pos x="1214" y="46"/>
                </a:cxn>
                <a:cxn ang="0">
                  <a:pos x="372" y="171"/>
                </a:cxn>
                <a:cxn ang="0">
                  <a:pos x="0" y="515"/>
                </a:cxn>
                <a:cxn ang="0">
                  <a:pos x="0" y="0"/>
                </a:cxn>
              </a:cxnLst>
              <a:rect l="0" t="0" r="r" b="b"/>
              <a:pathLst>
                <a:path w="1214" h="515">
                  <a:moveTo>
                    <a:pt x="0" y="0"/>
                  </a:moveTo>
                  <a:lnTo>
                    <a:pt x="1214" y="0"/>
                  </a:lnTo>
                  <a:lnTo>
                    <a:pt x="1214" y="46"/>
                  </a:lnTo>
                  <a:lnTo>
                    <a:pt x="372" y="171"/>
                  </a:lnTo>
                  <a:lnTo>
                    <a:pt x="0" y="515"/>
                  </a:lnTo>
                  <a:lnTo>
                    <a:pt x="0" y="0"/>
                  </a:lnTo>
                  <a:close/>
                </a:path>
              </a:pathLst>
            </a:custGeom>
            <a:solidFill>
              <a:schemeClr val="bg1">
                <a:lumMod val="85000"/>
              </a:schemeClr>
            </a:solidFill>
            <a:ln w="9525">
              <a:noFill/>
              <a:round/>
              <a:headEnd/>
              <a:tailEnd/>
            </a:ln>
          </p:spPr>
          <p:txBody>
            <a:bodyPr/>
            <a:lstStyle/>
            <a:p>
              <a:pPr>
                <a:defRPr/>
              </a:pPr>
              <a:endParaRPr lang="es-ES"/>
            </a:p>
          </p:txBody>
        </p:sp>
        <p:sp>
          <p:nvSpPr>
            <p:cNvPr id="15" name="Freeform 66"/>
            <p:cNvSpPr>
              <a:spLocks/>
            </p:cNvSpPr>
            <p:nvPr/>
          </p:nvSpPr>
          <p:spPr bwMode="auto">
            <a:xfrm>
              <a:off x="9" y="9"/>
              <a:ext cx="5740" cy="2228"/>
            </a:xfrm>
            <a:custGeom>
              <a:avLst/>
              <a:gdLst>
                <a:gd name="T0" fmla="*/ 0 w 1214"/>
                <a:gd name="T1" fmla="*/ 0 h 515"/>
                <a:gd name="T2" fmla="*/ 27140 w 1214"/>
                <a:gd name="T3" fmla="*/ 0 h 515"/>
                <a:gd name="T4" fmla="*/ 27140 w 1214"/>
                <a:gd name="T5" fmla="*/ 861 h 515"/>
                <a:gd name="T6" fmla="*/ 8317 w 1214"/>
                <a:gd name="T7" fmla="*/ 3201 h 515"/>
                <a:gd name="T8" fmla="*/ 0 w 1214"/>
                <a:gd name="T9" fmla="*/ 9639 h 515"/>
                <a:gd name="T10" fmla="*/ 0 w 1214"/>
                <a:gd name="T11" fmla="*/ 0 h 515"/>
                <a:gd name="T12" fmla="*/ 0 60000 65536"/>
                <a:gd name="T13" fmla="*/ 0 60000 65536"/>
                <a:gd name="T14" fmla="*/ 0 60000 65536"/>
                <a:gd name="T15" fmla="*/ 0 60000 65536"/>
                <a:gd name="T16" fmla="*/ 0 60000 65536"/>
                <a:gd name="T17" fmla="*/ 0 60000 65536"/>
                <a:gd name="T18" fmla="*/ 0 w 1214"/>
                <a:gd name="T19" fmla="*/ 0 h 515"/>
                <a:gd name="T20" fmla="*/ 1214 w 1214"/>
                <a:gd name="T21" fmla="*/ 515 h 515"/>
              </a:gdLst>
              <a:ahLst/>
              <a:cxnLst>
                <a:cxn ang="T12">
                  <a:pos x="T0" y="T1"/>
                </a:cxn>
                <a:cxn ang="T13">
                  <a:pos x="T2" y="T3"/>
                </a:cxn>
                <a:cxn ang="T14">
                  <a:pos x="T4" y="T5"/>
                </a:cxn>
                <a:cxn ang="T15">
                  <a:pos x="T6" y="T7"/>
                </a:cxn>
                <a:cxn ang="T16">
                  <a:pos x="T8" y="T9"/>
                </a:cxn>
                <a:cxn ang="T17">
                  <a:pos x="T10" y="T11"/>
                </a:cxn>
              </a:cxnLst>
              <a:rect l="T18" t="T19" r="T20" b="T21"/>
              <a:pathLst>
                <a:path w="1214" h="515">
                  <a:moveTo>
                    <a:pt x="0" y="0"/>
                  </a:moveTo>
                  <a:lnTo>
                    <a:pt x="1214" y="0"/>
                  </a:lnTo>
                  <a:lnTo>
                    <a:pt x="1214" y="46"/>
                  </a:lnTo>
                  <a:lnTo>
                    <a:pt x="372" y="171"/>
                  </a:lnTo>
                  <a:lnTo>
                    <a:pt x="0" y="515"/>
                  </a:lnTo>
                  <a:lnTo>
                    <a:pt x="0" y="0"/>
                  </a:lnTo>
                  <a:close/>
                </a:path>
              </a:pathLst>
            </a:custGeom>
            <a:noFill/>
            <a:ln w="0">
              <a:solidFill>
                <a:srgbClr val="FFFFFF"/>
              </a:solidFill>
              <a:round/>
              <a:headEnd/>
              <a:tailEnd/>
            </a:ln>
          </p:spPr>
          <p:txBody>
            <a:bodyPr/>
            <a:lstStyle/>
            <a:p>
              <a:endParaRPr lang="es-PE"/>
            </a:p>
          </p:txBody>
        </p:sp>
        <p:sp>
          <p:nvSpPr>
            <p:cNvPr id="16" name="Freeform 67"/>
            <p:cNvSpPr>
              <a:spLocks/>
            </p:cNvSpPr>
            <p:nvPr/>
          </p:nvSpPr>
          <p:spPr bwMode="auto">
            <a:xfrm>
              <a:off x="903" y="61"/>
              <a:ext cx="4846" cy="696"/>
            </a:xfrm>
            <a:custGeom>
              <a:avLst/>
              <a:gdLst/>
              <a:ahLst/>
              <a:cxnLst>
                <a:cxn ang="0">
                  <a:pos x="0" y="161"/>
                </a:cxn>
                <a:cxn ang="0">
                  <a:pos x="161" y="1"/>
                </a:cxn>
                <a:cxn ang="0">
                  <a:pos x="1025" y="0"/>
                </a:cxn>
                <a:cxn ang="0">
                  <a:pos x="1025" y="15"/>
                </a:cxn>
                <a:cxn ang="0">
                  <a:pos x="261" y="67"/>
                </a:cxn>
                <a:cxn ang="0">
                  <a:pos x="161" y="140"/>
                </a:cxn>
                <a:cxn ang="0">
                  <a:pos x="0" y="161"/>
                </a:cxn>
              </a:cxnLst>
              <a:rect l="0" t="0" r="r" b="b"/>
              <a:pathLst>
                <a:path w="1025" h="161">
                  <a:moveTo>
                    <a:pt x="0" y="161"/>
                  </a:moveTo>
                  <a:lnTo>
                    <a:pt x="161" y="1"/>
                  </a:lnTo>
                  <a:lnTo>
                    <a:pt x="1025" y="0"/>
                  </a:lnTo>
                  <a:lnTo>
                    <a:pt x="1025" y="15"/>
                  </a:lnTo>
                  <a:lnTo>
                    <a:pt x="261" y="67"/>
                  </a:lnTo>
                  <a:lnTo>
                    <a:pt x="161" y="140"/>
                  </a:lnTo>
                  <a:lnTo>
                    <a:pt x="0" y="161"/>
                  </a:lnTo>
                  <a:close/>
                </a:path>
              </a:pathLst>
            </a:custGeom>
            <a:solidFill>
              <a:schemeClr val="bg1">
                <a:lumMod val="75000"/>
              </a:schemeClr>
            </a:solidFill>
            <a:ln w="9525">
              <a:noFill/>
              <a:round/>
              <a:headEnd/>
              <a:tailEnd/>
            </a:ln>
          </p:spPr>
          <p:txBody>
            <a:bodyPr/>
            <a:lstStyle/>
            <a:p>
              <a:pPr>
                <a:defRPr/>
              </a:pPr>
              <a:endParaRPr lang="es-ES"/>
            </a:p>
          </p:txBody>
        </p:sp>
        <p:sp>
          <p:nvSpPr>
            <p:cNvPr id="17" name="Freeform 68"/>
            <p:cNvSpPr>
              <a:spLocks/>
            </p:cNvSpPr>
            <p:nvPr/>
          </p:nvSpPr>
          <p:spPr bwMode="auto">
            <a:xfrm>
              <a:off x="9" y="61"/>
              <a:ext cx="5740" cy="1514"/>
            </a:xfrm>
            <a:custGeom>
              <a:avLst/>
              <a:gdLst>
                <a:gd name="T0" fmla="*/ 27140 w 1214"/>
                <a:gd name="T1" fmla="*/ 0 h 350"/>
                <a:gd name="T2" fmla="*/ 7825 w 1214"/>
                <a:gd name="T3" fmla="*/ 0 h 350"/>
                <a:gd name="T4" fmla="*/ 0 w 1214"/>
                <a:gd name="T5" fmla="*/ 6549 h 350"/>
                <a:gd name="T6" fmla="*/ 0 60000 65536"/>
                <a:gd name="T7" fmla="*/ 0 60000 65536"/>
                <a:gd name="T8" fmla="*/ 0 60000 65536"/>
                <a:gd name="T9" fmla="*/ 0 w 1214"/>
                <a:gd name="T10" fmla="*/ 0 h 350"/>
                <a:gd name="T11" fmla="*/ 1214 w 1214"/>
                <a:gd name="T12" fmla="*/ 350 h 350"/>
              </a:gdLst>
              <a:ahLst/>
              <a:cxnLst>
                <a:cxn ang="T6">
                  <a:pos x="T0" y="T1"/>
                </a:cxn>
                <a:cxn ang="T7">
                  <a:pos x="T2" y="T3"/>
                </a:cxn>
                <a:cxn ang="T8">
                  <a:pos x="T4" y="T5"/>
                </a:cxn>
              </a:cxnLst>
              <a:rect l="T9" t="T10" r="T11" b="T12"/>
              <a:pathLst>
                <a:path w="1214" h="350">
                  <a:moveTo>
                    <a:pt x="1214" y="0"/>
                  </a:moveTo>
                  <a:lnTo>
                    <a:pt x="350" y="0"/>
                  </a:lnTo>
                  <a:lnTo>
                    <a:pt x="0" y="350"/>
                  </a:lnTo>
                </a:path>
              </a:pathLst>
            </a:custGeom>
            <a:noFill/>
            <a:ln w="0">
              <a:solidFill>
                <a:srgbClr val="FFFFFF"/>
              </a:solidFill>
              <a:round/>
              <a:headEnd/>
              <a:tailEnd/>
            </a:ln>
          </p:spPr>
          <p:txBody>
            <a:bodyPr/>
            <a:lstStyle/>
            <a:p>
              <a:endParaRPr lang="es-PE"/>
            </a:p>
          </p:txBody>
        </p:sp>
        <p:sp>
          <p:nvSpPr>
            <p:cNvPr id="18" name="Freeform 69"/>
            <p:cNvSpPr>
              <a:spLocks/>
            </p:cNvSpPr>
            <p:nvPr/>
          </p:nvSpPr>
          <p:spPr bwMode="auto">
            <a:xfrm>
              <a:off x="9" y="125"/>
              <a:ext cx="5740" cy="1627"/>
            </a:xfrm>
            <a:custGeom>
              <a:avLst/>
              <a:gdLst>
                <a:gd name="T0" fmla="*/ 0 w 1214"/>
                <a:gd name="T1" fmla="*/ 7040 h 376"/>
                <a:gd name="T2" fmla="*/ 10014 w 1214"/>
                <a:gd name="T3" fmla="*/ 991 h 376"/>
                <a:gd name="T4" fmla="*/ 27140 w 1214"/>
                <a:gd name="T5" fmla="*/ 0 h 376"/>
                <a:gd name="T6" fmla="*/ 0 60000 65536"/>
                <a:gd name="T7" fmla="*/ 0 60000 65536"/>
                <a:gd name="T8" fmla="*/ 0 60000 65536"/>
                <a:gd name="T9" fmla="*/ 0 w 1214"/>
                <a:gd name="T10" fmla="*/ 0 h 376"/>
                <a:gd name="T11" fmla="*/ 1214 w 1214"/>
                <a:gd name="T12" fmla="*/ 376 h 376"/>
              </a:gdLst>
              <a:ahLst/>
              <a:cxnLst>
                <a:cxn ang="T6">
                  <a:pos x="T0" y="T1"/>
                </a:cxn>
                <a:cxn ang="T7">
                  <a:pos x="T2" y="T3"/>
                </a:cxn>
                <a:cxn ang="T8">
                  <a:pos x="T4" y="T5"/>
                </a:cxn>
              </a:cxnLst>
              <a:rect l="T9" t="T10" r="T11" b="T12"/>
              <a:pathLst>
                <a:path w="1214" h="376">
                  <a:moveTo>
                    <a:pt x="0" y="376"/>
                  </a:moveTo>
                  <a:lnTo>
                    <a:pt x="448" y="53"/>
                  </a:lnTo>
                  <a:lnTo>
                    <a:pt x="1214" y="0"/>
                  </a:lnTo>
                </a:path>
              </a:pathLst>
            </a:custGeom>
            <a:noFill/>
            <a:ln w="0">
              <a:solidFill>
                <a:srgbClr val="FFFFFF"/>
              </a:solidFill>
              <a:round/>
              <a:headEnd/>
              <a:tailEnd/>
            </a:ln>
          </p:spPr>
          <p:txBody>
            <a:bodyPr/>
            <a:lstStyle/>
            <a:p>
              <a:endParaRPr lang="es-PE"/>
            </a:p>
          </p:txBody>
        </p:sp>
        <p:sp>
          <p:nvSpPr>
            <p:cNvPr id="19" name="Freeform 70"/>
            <p:cNvSpPr>
              <a:spLocks/>
            </p:cNvSpPr>
            <p:nvPr/>
          </p:nvSpPr>
          <p:spPr bwMode="auto">
            <a:xfrm>
              <a:off x="9" y="177"/>
              <a:ext cx="5740" cy="1787"/>
            </a:xfrm>
            <a:custGeom>
              <a:avLst/>
              <a:gdLst>
                <a:gd name="T0" fmla="*/ 0 w 1214"/>
                <a:gd name="T1" fmla="*/ 7732 h 413"/>
                <a:gd name="T2" fmla="*/ 2435 w 1214"/>
                <a:gd name="T3" fmla="*/ 2713 h 413"/>
                <a:gd name="T4" fmla="*/ 27140 w 1214"/>
                <a:gd name="T5" fmla="*/ 0 h 413"/>
                <a:gd name="T6" fmla="*/ 0 60000 65536"/>
                <a:gd name="T7" fmla="*/ 0 60000 65536"/>
                <a:gd name="T8" fmla="*/ 0 60000 65536"/>
                <a:gd name="T9" fmla="*/ 0 w 1214"/>
                <a:gd name="T10" fmla="*/ 0 h 413"/>
                <a:gd name="T11" fmla="*/ 1214 w 1214"/>
                <a:gd name="T12" fmla="*/ 413 h 413"/>
              </a:gdLst>
              <a:ahLst/>
              <a:cxnLst>
                <a:cxn ang="T6">
                  <a:pos x="T0" y="T1"/>
                </a:cxn>
                <a:cxn ang="T7">
                  <a:pos x="T2" y="T3"/>
                </a:cxn>
                <a:cxn ang="T8">
                  <a:pos x="T4" y="T5"/>
                </a:cxn>
              </a:cxnLst>
              <a:rect l="T9" t="T10" r="T11" b="T12"/>
              <a:pathLst>
                <a:path w="1214" h="413">
                  <a:moveTo>
                    <a:pt x="0" y="413"/>
                  </a:moveTo>
                  <a:lnTo>
                    <a:pt x="109" y="145"/>
                  </a:lnTo>
                  <a:lnTo>
                    <a:pt x="1214" y="0"/>
                  </a:lnTo>
                </a:path>
              </a:pathLst>
            </a:custGeom>
            <a:noFill/>
            <a:ln w="0">
              <a:solidFill>
                <a:srgbClr val="FFFFFF"/>
              </a:solidFill>
              <a:round/>
              <a:headEnd/>
              <a:tailEnd/>
            </a:ln>
          </p:spPr>
          <p:txBody>
            <a:bodyPr/>
            <a:lstStyle/>
            <a:p>
              <a:endParaRPr lang="es-PE"/>
            </a:p>
          </p:txBody>
        </p:sp>
      </p:grpSp>
      <p:grpSp>
        <p:nvGrpSpPr>
          <p:cNvPr id="25" name="24 Grupo"/>
          <p:cNvGrpSpPr/>
          <p:nvPr/>
        </p:nvGrpSpPr>
        <p:grpSpPr>
          <a:xfrm>
            <a:off x="179388" y="119063"/>
            <a:ext cx="8713787" cy="828675"/>
            <a:chOff x="179388" y="119063"/>
            <a:chExt cx="8713787" cy="828675"/>
          </a:xfrm>
        </p:grpSpPr>
        <p:grpSp>
          <p:nvGrpSpPr>
            <p:cNvPr id="20" name="10 Grupo"/>
            <p:cNvGrpSpPr>
              <a:grpSpLocks/>
            </p:cNvGrpSpPr>
            <p:nvPr/>
          </p:nvGrpSpPr>
          <p:grpSpPr bwMode="auto">
            <a:xfrm>
              <a:off x="179388" y="119063"/>
              <a:ext cx="8713787" cy="828675"/>
              <a:chOff x="179512" y="118855"/>
              <a:chExt cx="8712968" cy="828772"/>
            </a:xfrm>
            <a:noFill/>
          </p:grpSpPr>
          <p:graphicFrame>
            <p:nvGraphicFramePr>
              <p:cNvPr id="21" name="11 Objeto"/>
              <p:cNvGraphicFramePr>
                <a:graphicFrameLocks noChangeAspect="1"/>
              </p:cNvGraphicFramePr>
              <p:nvPr/>
            </p:nvGraphicFramePr>
            <p:xfrm>
              <a:off x="179512" y="118855"/>
              <a:ext cx="720080" cy="828772"/>
            </p:xfrm>
            <a:graphic>
              <a:graphicData uri="http://schemas.openxmlformats.org/presentationml/2006/ole">
                <mc:AlternateContent xmlns:mc="http://schemas.openxmlformats.org/markup-compatibility/2006">
                  <mc:Choice xmlns:v="urn:schemas-microsoft-com:vml" Requires="v">
                    <p:oleObj spid="_x0000_s48211" r:id="rId6" imgW="2663848" imgH="3592373" progId="">
                      <p:embed/>
                    </p:oleObj>
                  </mc:Choice>
                  <mc:Fallback>
                    <p:oleObj r:id="rId6" imgW="2663848" imgH="3592373" progId="">
                      <p:embed/>
                      <p:pic>
                        <p:nvPicPr>
                          <p:cNvPr id="0" name="Picture 7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2" y="118855"/>
                            <a:ext cx="720080" cy="828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21 Rectángulo"/>
              <p:cNvSpPr/>
              <p:nvPr/>
            </p:nvSpPr>
            <p:spPr>
              <a:xfrm>
                <a:off x="900169" y="279211"/>
                <a:ext cx="3041364" cy="339765"/>
              </a:xfrm>
              <a:prstGeom prst="rect">
                <a:avLst/>
              </a:prstGeom>
              <a:grpFill/>
            </p:spPr>
            <p:txBody>
              <a:bodyPr>
                <a:spAutoFit/>
              </a:bodyPr>
              <a:lstStyle/>
              <a:p>
                <a:pPr algn="l">
                  <a:spcBef>
                    <a:spcPct val="50000"/>
                  </a:spcBef>
                  <a:defRPr/>
                </a:pPr>
                <a:r>
                  <a:rPr lang="es-ES_tradnl" sz="1600" b="1" i="1" dirty="0">
                    <a:latin typeface="+mj-lt"/>
                  </a:rPr>
                  <a:t>DIBUJO EN INGENIERIA I</a:t>
                </a:r>
              </a:p>
            </p:txBody>
          </p:sp>
          <p:sp>
            <p:nvSpPr>
              <p:cNvPr id="23" name="22 Rectángulo"/>
              <p:cNvSpPr/>
              <p:nvPr/>
            </p:nvSpPr>
            <p:spPr>
              <a:xfrm>
                <a:off x="7884513" y="279211"/>
                <a:ext cx="1007967" cy="277031"/>
              </a:xfrm>
              <a:prstGeom prst="rect">
                <a:avLst/>
              </a:prstGeom>
              <a:grpFill/>
            </p:spPr>
            <p:txBody>
              <a:bodyPr>
                <a:spAutoFit/>
              </a:bodyPr>
              <a:lstStyle/>
              <a:p>
                <a:pPr algn="l">
                  <a:spcBef>
                    <a:spcPct val="50000"/>
                  </a:spcBef>
                  <a:defRPr/>
                </a:pPr>
                <a:r>
                  <a:rPr lang="es-ES" sz="1200" b="1" i="1" dirty="0"/>
                  <a:t>CLASE  </a:t>
                </a:r>
                <a:r>
                  <a:rPr lang="es-ES" sz="1200" b="1" i="1" dirty="0" smtClean="0"/>
                  <a:t>6</a:t>
                </a:r>
                <a:endParaRPr lang="es-ES_tradnl" sz="1200" b="1" i="1" dirty="0">
                  <a:latin typeface="+mj-lt"/>
                </a:endParaRPr>
              </a:p>
            </p:txBody>
          </p:sp>
        </p:grpSp>
        <p:sp>
          <p:nvSpPr>
            <p:cNvPr id="24" name="23 Rectángulo"/>
            <p:cNvSpPr/>
            <p:nvPr/>
          </p:nvSpPr>
          <p:spPr>
            <a:xfrm>
              <a:off x="7143768" y="571480"/>
              <a:ext cx="1467068" cy="276999"/>
            </a:xfrm>
            <a:prstGeom prst="rect">
              <a:avLst/>
            </a:prstGeom>
          </p:spPr>
          <p:txBody>
            <a:bodyPr wrap="none">
              <a:spAutoFit/>
            </a:bodyPr>
            <a:lstStyle/>
            <a:p>
              <a:pPr>
                <a:spcBef>
                  <a:spcPct val="50000"/>
                </a:spcBef>
                <a:defRPr/>
              </a:pPr>
              <a:r>
                <a:rPr lang="es-ES_tradnl" sz="1200" b="1" i="1" dirty="0" smtClean="0"/>
                <a:t>PROYECCIONES</a:t>
              </a:r>
              <a:r>
                <a:rPr lang="es-ES" sz="1200" b="1" i="1" dirty="0" smtClean="0"/>
                <a:t>.</a:t>
              </a:r>
              <a:endParaRPr lang="es-ES" sz="1200" b="1" i="1" dirty="0"/>
            </a:p>
          </p:txBody>
        </p:sp>
      </p:grpSp>
      <p:sp>
        <p:nvSpPr>
          <p:cNvPr id="2052" name="Rectangle 2"/>
          <p:cNvSpPr>
            <a:spLocks noGrp="1" noChangeArrowheads="1"/>
          </p:cNvSpPr>
          <p:nvPr>
            <p:ph type="title"/>
          </p:nvPr>
        </p:nvSpPr>
        <p:spPr>
          <a:xfrm>
            <a:off x="428596" y="1000108"/>
            <a:ext cx="8229600" cy="1143000"/>
          </a:xfrm>
        </p:spPr>
        <p:txBody>
          <a:bodyPr/>
          <a:lstStyle/>
          <a:p>
            <a:pPr eaLnBrk="1" hangingPunct="1"/>
            <a:r>
              <a:rPr lang="es-ES_tradnl" sz="2800" dirty="0" smtClean="0">
                <a:latin typeface="Arial" charset="0"/>
              </a:rPr>
              <a:t>TIPOS PROYECCIONES</a:t>
            </a:r>
            <a:r>
              <a:rPr lang="es-ES" sz="2800" dirty="0" smtClean="0">
                <a:latin typeface="Arial" charset="0"/>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3"/>
          <p:cNvGrpSpPr>
            <a:grpSpLocks noChangeAspect="1"/>
          </p:cNvGrpSpPr>
          <p:nvPr/>
        </p:nvGrpSpPr>
        <p:grpSpPr bwMode="auto">
          <a:xfrm>
            <a:off x="0" y="0"/>
            <a:ext cx="9144000" cy="3571875"/>
            <a:chOff x="0" y="0"/>
            <a:chExt cx="5760" cy="2250"/>
          </a:xfrm>
        </p:grpSpPr>
        <p:sp>
          <p:nvSpPr>
            <p:cNvPr id="12" name="AutoShape 62"/>
            <p:cNvSpPr>
              <a:spLocks noChangeAspect="1" noChangeArrowheads="1" noTextEdit="1"/>
            </p:cNvSpPr>
            <p:nvPr/>
          </p:nvSpPr>
          <p:spPr bwMode="auto">
            <a:xfrm>
              <a:off x="0" y="0"/>
              <a:ext cx="5760" cy="2250"/>
            </a:xfrm>
            <a:prstGeom prst="rect">
              <a:avLst/>
            </a:prstGeom>
            <a:noFill/>
            <a:ln w="9525">
              <a:noFill/>
              <a:miter lim="800000"/>
              <a:headEnd/>
              <a:tailEnd/>
            </a:ln>
          </p:spPr>
          <p:txBody>
            <a:bodyPr/>
            <a:lstStyle/>
            <a:p>
              <a:endParaRPr lang="es-ES"/>
            </a:p>
          </p:txBody>
        </p:sp>
        <p:sp>
          <p:nvSpPr>
            <p:cNvPr id="13" name="Freeform 64"/>
            <p:cNvSpPr>
              <a:spLocks/>
            </p:cNvSpPr>
            <p:nvPr/>
          </p:nvSpPr>
          <p:spPr bwMode="auto">
            <a:xfrm>
              <a:off x="9" y="9"/>
              <a:ext cx="5740" cy="1955"/>
            </a:xfrm>
            <a:custGeom>
              <a:avLst/>
              <a:gdLst/>
              <a:ahLst/>
              <a:cxnLst>
                <a:cxn ang="0">
                  <a:pos x="0" y="0"/>
                </a:cxn>
                <a:cxn ang="0">
                  <a:pos x="1214" y="0"/>
                </a:cxn>
                <a:cxn ang="0">
                  <a:pos x="1214" y="52"/>
                </a:cxn>
                <a:cxn ang="0">
                  <a:pos x="384" y="216"/>
                </a:cxn>
                <a:cxn ang="0">
                  <a:pos x="0" y="452"/>
                </a:cxn>
                <a:cxn ang="0">
                  <a:pos x="0" y="0"/>
                </a:cxn>
              </a:cxnLst>
              <a:rect l="0" t="0" r="r" b="b"/>
              <a:pathLst>
                <a:path w="1214" h="452">
                  <a:moveTo>
                    <a:pt x="0" y="0"/>
                  </a:moveTo>
                  <a:lnTo>
                    <a:pt x="1214" y="0"/>
                  </a:lnTo>
                  <a:lnTo>
                    <a:pt x="1214" y="52"/>
                  </a:lnTo>
                  <a:lnTo>
                    <a:pt x="384" y="216"/>
                  </a:lnTo>
                  <a:lnTo>
                    <a:pt x="0" y="452"/>
                  </a:lnTo>
                  <a:lnTo>
                    <a:pt x="0" y="0"/>
                  </a:lnTo>
                  <a:close/>
                </a:path>
              </a:pathLst>
            </a:custGeom>
            <a:solidFill>
              <a:schemeClr val="bg1">
                <a:lumMod val="95000"/>
              </a:schemeClr>
            </a:solidFill>
            <a:ln w="9525">
              <a:noFill/>
              <a:round/>
              <a:headEnd/>
              <a:tailEnd/>
            </a:ln>
          </p:spPr>
          <p:txBody>
            <a:bodyPr/>
            <a:lstStyle/>
            <a:p>
              <a:pPr>
                <a:defRPr/>
              </a:pPr>
              <a:endParaRPr lang="es-ES"/>
            </a:p>
          </p:txBody>
        </p:sp>
        <p:sp>
          <p:nvSpPr>
            <p:cNvPr id="14" name="Freeform 65"/>
            <p:cNvSpPr>
              <a:spLocks/>
            </p:cNvSpPr>
            <p:nvPr/>
          </p:nvSpPr>
          <p:spPr bwMode="auto">
            <a:xfrm>
              <a:off x="9" y="9"/>
              <a:ext cx="5740" cy="2228"/>
            </a:xfrm>
            <a:custGeom>
              <a:avLst/>
              <a:gdLst/>
              <a:ahLst/>
              <a:cxnLst>
                <a:cxn ang="0">
                  <a:pos x="0" y="0"/>
                </a:cxn>
                <a:cxn ang="0">
                  <a:pos x="1214" y="0"/>
                </a:cxn>
                <a:cxn ang="0">
                  <a:pos x="1214" y="46"/>
                </a:cxn>
                <a:cxn ang="0">
                  <a:pos x="372" y="171"/>
                </a:cxn>
                <a:cxn ang="0">
                  <a:pos x="0" y="515"/>
                </a:cxn>
                <a:cxn ang="0">
                  <a:pos x="0" y="0"/>
                </a:cxn>
              </a:cxnLst>
              <a:rect l="0" t="0" r="r" b="b"/>
              <a:pathLst>
                <a:path w="1214" h="515">
                  <a:moveTo>
                    <a:pt x="0" y="0"/>
                  </a:moveTo>
                  <a:lnTo>
                    <a:pt x="1214" y="0"/>
                  </a:lnTo>
                  <a:lnTo>
                    <a:pt x="1214" y="46"/>
                  </a:lnTo>
                  <a:lnTo>
                    <a:pt x="372" y="171"/>
                  </a:lnTo>
                  <a:lnTo>
                    <a:pt x="0" y="515"/>
                  </a:lnTo>
                  <a:lnTo>
                    <a:pt x="0" y="0"/>
                  </a:lnTo>
                  <a:close/>
                </a:path>
              </a:pathLst>
            </a:custGeom>
            <a:solidFill>
              <a:schemeClr val="bg1">
                <a:lumMod val="85000"/>
              </a:schemeClr>
            </a:solidFill>
            <a:ln w="9525">
              <a:noFill/>
              <a:round/>
              <a:headEnd/>
              <a:tailEnd/>
            </a:ln>
          </p:spPr>
          <p:txBody>
            <a:bodyPr/>
            <a:lstStyle/>
            <a:p>
              <a:pPr>
                <a:defRPr/>
              </a:pPr>
              <a:endParaRPr lang="es-ES"/>
            </a:p>
          </p:txBody>
        </p:sp>
        <p:sp>
          <p:nvSpPr>
            <p:cNvPr id="15" name="Freeform 66"/>
            <p:cNvSpPr>
              <a:spLocks/>
            </p:cNvSpPr>
            <p:nvPr/>
          </p:nvSpPr>
          <p:spPr bwMode="auto">
            <a:xfrm>
              <a:off x="9" y="9"/>
              <a:ext cx="5740" cy="2228"/>
            </a:xfrm>
            <a:custGeom>
              <a:avLst/>
              <a:gdLst>
                <a:gd name="T0" fmla="*/ 0 w 1214"/>
                <a:gd name="T1" fmla="*/ 0 h 515"/>
                <a:gd name="T2" fmla="*/ 27140 w 1214"/>
                <a:gd name="T3" fmla="*/ 0 h 515"/>
                <a:gd name="T4" fmla="*/ 27140 w 1214"/>
                <a:gd name="T5" fmla="*/ 861 h 515"/>
                <a:gd name="T6" fmla="*/ 8317 w 1214"/>
                <a:gd name="T7" fmla="*/ 3201 h 515"/>
                <a:gd name="T8" fmla="*/ 0 w 1214"/>
                <a:gd name="T9" fmla="*/ 9639 h 515"/>
                <a:gd name="T10" fmla="*/ 0 w 1214"/>
                <a:gd name="T11" fmla="*/ 0 h 515"/>
                <a:gd name="T12" fmla="*/ 0 60000 65536"/>
                <a:gd name="T13" fmla="*/ 0 60000 65536"/>
                <a:gd name="T14" fmla="*/ 0 60000 65536"/>
                <a:gd name="T15" fmla="*/ 0 60000 65536"/>
                <a:gd name="T16" fmla="*/ 0 60000 65536"/>
                <a:gd name="T17" fmla="*/ 0 60000 65536"/>
                <a:gd name="T18" fmla="*/ 0 w 1214"/>
                <a:gd name="T19" fmla="*/ 0 h 515"/>
                <a:gd name="T20" fmla="*/ 1214 w 1214"/>
                <a:gd name="T21" fmla="*/ 515 h 515"/>
              </a:gdLst>
              <a:ahLst/>
              <a:cxnLst>
                <a:cxn ang="T12">
                  <a:pos x="T0" y="T1"/>
                </a:cxn>
                <a:cxn ang="T13">
                  <a:pos x="T2" y="T3"/>
                </a:cxn>
                <a:cxn ang="T14">
                  <a:pos x="T4" y="T5"/>
                </a:cxn>
                <a:cxn ang="T15">
                  <a:pos x="T6" y="T7"/>
                </a:cxn>
                <a:cxn ang="T16">
                  <a:pos x="T8" y="T9"/>
                </a:cxn>
                <a:cxn ang="T17">
                  <a:pos x="T10" y="T11"/>
                </a:cxn>
              </a:cxnLst>
              <a:rect l="T18" t="T19" r="T20" b="T21"/>
              <a:pathLst>
                <a:path w="1214" h="515">
                  <a:moveTo>
                    <a:pt x="0" y="0"/>
                  </a:moveTo>
                  <a:lnTo>
                    <a:pt x="1214" y="0"/>
                  </a:lnTo>
                  <a:lnTo>
                    <a:pt x="1214" y="46"/>
                  </a:lnTo>
                  <a:lnTo>
                    <a:pt x="372" y="171"/>
                  </a:lnTo>
                  <a:lnTo>
                    <a:pt x="0" y="515"/>
                  </a:lnTo>
                  <a:lnTo>
                    <a:pt x="0" y="0"/>
                  </a:lnTo>
                  <a:close/>
                </a:path>
              </a:pathLst>
            </a:custGeom>
            <a:noFill/>
            <a:ln w="0">
              <a:solidFill>
                <a:srgbClr val="FFFFFF"/>
              </a:solidFill>
              <a:round/>
              <a:headEnd/>
              <a:tailEnd/>
            </a:ln>
          </p:spPr>
          <p:txBody>
            <a:bodyPr/>
            <a:lstStyle/>
            <a:p>
              <a:endParaRPr lang="es-PE"/>
            </a:p>
          </p:txBody>
        </p:sp>
        <p:sp>
          <p:nvSpPr>
            <p:cNvPr id="16" name="Freeform 67"/>
            <p:cNvSpPr>
              <a:spLocks/>
            </p:cNvSpPr>
            <p:nvPr/>
          </p:nvSpPr>
          <p:spPr bwMode="auto">
            <a:xfrm>
              <a:off x="903" y="61"/>
              <a:ext cx="4846" cy="696"/>
            </a:xfrm>
            <a:custGeom>
              <a:avLst/>
              <a:gdLst/>
              <a:ahLst/>
              <a:cxnLst>
                <a:cxn ang="0">
                  <a:pos x="0" y="161"/>
                </a:cxn>
                <a:cxn ang="0">
                  <a:pos x="161" y="1"/>
                </a:cxn>
                <a:cxn ang="0">
                  <a:pos x="1025" y="0"/>
                </a:cxn>
                <a:cxn ang="0">
                  <a:pos x="1025" y="15"/>
                </a:cxn>
                <a:cxn ang="0">
                  <a:pos x="261" y="67"/>
                </a:cxn>
                <a:cxn ang="0">
                  <a:pos x="161" y="140"/>
                </a:cxn>
                <a:cxn ang="0">
                  <a:pos x="0" y="161"/>
                </a:cxn>
              </a:cxnLst>
              <a:rect l="0" t="0" r="r" b="b"/>
              <a:pathLst>
                <a:path w="1025" h="161">
                  <a:moveTo>
                    <a:pt x="0" y="161"/>
                  </a:moveTo>
                  <a:lnTo>
                    <a:pt x="161" y="1"/>
                  </a:lnTo>
                  <a:lnTo>
                    <a:pt x="1025" y="0"/>
                  </a:lnTo>
                  <a:lnTo>
                    <a:pt x="1025" y="15"/>
                  </a:lnTo>
                  <a:lnTo>
                    <a:pt x="261" y="67"/>
                  </a:lnTo>
                  <a:lnTo>
                    <a:pt x="161" y="140"/>
                  </a:lnTo>
                  <a:lnTo>
                    <a:pt x="0" y="161"/>
                  </a:lnTo>
                  <a:close/>
                </a:path>
              </a:pathLst>
            </a:custGeom>
            <a:solidFill>
              <a:schemeClr val="bg1">
                <a:lumMod val="75000"/>
              </a:schemeClr>
            </a:solidFill>
            <a:ln w="9525">
              <a:noFill/>
              <a:round/>
              <a:headEnd/>
              <a:tailEnd/>
            </a:ln>
          </p:spPr>
          <p:txBody>
            <a:bodyPr/>
            <a:lstStyle/>
            <a:p>
              <a:pPr>
                <a:defRPr/>
              </a:pPr>
              <a:endParaRPr lang="es-ES"/>
            </a:p>
          </p:txBody>
        </p:sp>
        <p:sp>
          <p:nvSpPr>
            <p:cNvPr id="17" name="Freeform 68"/>
            <p:cNvSpPr>
              <a:spLocks/>
            </p:cNvSpPr>
            <p:nvPr/>
          </p:nvSpPr>
          <p:spPr bwMode="auto">
            <a:xfrm>
              <a:off x="9" y="61"/>
              <a:ext cx="5740" cy="1514"/>
            </a:xfrm>
            <a:custGeom>
              <a:avLst/>
              <a:gdLst>
                <a:gd name="T0" fmla="*/ 27140 w 1214"/>
                <a:gd name="T1" fmla="*/ 0 h 350"/>
                <a:gd name="T2" fmla="*/ 7825 w 1214"/>
                <a:gd name="T3" fmla="*/ 0 h 350"/>
                <a:gd name="T4" fmla="*/ 0 w 1214"/>
                <a:gd name="T5" fmla="*/ 6549 h 350"/>
                <a:gd name="T6" fmla="*/ 0 60000 65536"/>
                <a:gd name="T7" fmla="*/ 0 60000 65536"/>
                <a:gd name="T8" fmla="*/ 0 60000 65536"/>
                <a:gd name="T9" fmla="*/ 0 w 1214"/>
                <a:gd name="T10" fmla="*/ 0 h 350"/>
                <a:gd name="T11" fmla="*/ 1214 w 1214"/>
                <a:gd name="T12" fmla="*/ 350 h 350"/>
              </a:gdLst>
              <a:ahLst/>
              <a:cxnLst>
                <a:cxn ang="T6">
                  <a:pos x="T0" y="T1"/>
                </a:cxn>
                <a:cxn ang="T7">
                  <a:pos x="T2" y="T3"/>
                </a:cxn>
                <a:cxn ang="T8">
                  <a:pos x="T4" y="T5"/>
                </a:cxn>
              </a:cxnLst>
              <a:rect l="T9" t="T10" r="T11" b="T12"/>
              <a:pathLst>
                <a:path w="1214" h="350">
                  <a:moveTo>
                    <a:pt x="1214" y="0"/>
                  </a:moveTo>
                  <a:lnTo>
                    <a:pt x="350" y="0"/>
                  </a:lnTo>
                  <a:lnTo>
                    <a:pt x="0" y="350"/>
                  </a:lnTo>
                </a:path>
              </a:pathLst>
            </a:custGeom>
            <a:noFill/>
            <a:ln w="0">
              <a:solidFill>
                <a:srgbClr val="FFFFFF"/>
              </a:solidFill>
              <a:round/>
              <a:headEnd/>
              <a:tailEnd/>
            </a:ln>
          </p:spPr>
          <p:txBody>
            <a:bodyPr/>
            <a:lstStyle/>
            <a:p>
              <a:endParaRPr lang="es-PE"/>
            </a:p>
          </p:txBody>
        </p:sp>
        <p:sp>
          <p:nvSpPr>
            <p:cNvPr id="18" name="Freeform 69"/>
            <p:cNvSpPr>
              <a:spLocks/>
            </p:cNvSpPr>
            <p:nvPr/>
          </p:nvSpPr>
          <p:spPr bwMode="auto">
            <a:xfrm>
              <a:off x="9" y="125"/>
              <a:ext cx="5740" cy="1627"/>
            </a:xfrm>
            <a:custGeom>
              <a:avLst/>
              <a:gdLst>
                <a:gd name="T0" fmla="*/ 0 w 1214"/>
                <a:gd name="T1" fmla="*/ 7040 h 376"/>
                <a:gd name="T2" fmla="*/ 10014 w 1214"/>
                <a:gd name="T3" fmla="*/ 991 h 376"/>
                <a:gd name="T4" fmla="*/ 27140 w 1214"/>
                <a:gd name="T5" fmla="*/ 0 h 376"/>
                <a:gd name="T6" fmla="*/ 0 60000 65536"/>
                <a:gd name="T7" fmla="*/ 0 60000 65536"/>
                <a:gd name="T8" fmla="*/ 0 60000 65536"/>
                <a:gd name="T9" fmla="*/ 0 w 1214"/>
                <a:gd name="T10" fmla="*/ 0 h 376"/>
                <a:gd name="T11" fmla="*/ 1214 w 1214"/>
                <a:gd name="T12" fmla="*/ 376 h 376"/>
              </a:gdLst>
              <a:ahLst/>
              <a:cxnLst>
                <a:cxn ang="T6">
                  <a:pos x="T0" y="T1"/>
                </a:cxn>
                <a:cxn ang="T7">
                  <a:pos x="T2" y="T3"/>
                </a:cxn>
                <a:cxn ang="T8">
                  <a:pos x="T4" y="T5"/>
                </a:cxn>
              </a:cxnLst>
              <a:rect l="T9" t="T10" r="T11" b="T12"/>
              <a:pathLst>
                <a:path w="1214" h="376">
                  <a:moveTo>
                    <a:pt x="0" y="376"/>
                  </a:moveTo>
                  <a:lnTo>
                    <a:pt x="448" y="53"/>
                  </a:lnTo>
                  <a:lnTo>
                    <a:pt x="1214" y="0"/>
                  </a:lnTo>
                </a:path>
              </a:pathLst>
            </a:custGeom>
            <a:noFill/>
            <a:ln w="0">
              <a:solidFill>
                <a:srgbClr val="FFFFFF"/>
              </a:solidFill>
              <a:round/>
              <a:headEnd/>
              <a:tailEnd/>
            </a:ln>
          </p:spPr>
          <p:txBody>
            <a:bodyPr/>
            <a:lstStyle/>
            <a:p>
              <a:endParaRPr lang="es-PE"/>
            </a:p>
          </p:txBody>
        </p:sp>
        <p:sp>
          <p:nvSpPr>
            <p:cNvPr id="19" name="Freeform 70"/>
            <p:cNvSpPr>
              <a:spLocks/>
            </p:cNvSpPr>
            <p:nvPr/>
          </p:nvSpPr>
          <p:spPr bwMode="auto">
            <a:xfrm>
              <a:off x="9" y="177"/>
              <a:ext cx="5740" cy="1787"/>
            </a:xfrm>
            <a:custGeom>
              <a:avLst/>
              <a:gdLst>
                <a:gd name="T0" fmla="*/ 0 w 1214"/>
                <a:gd name="T1" fmla="*/ 7732 h 413"/>
                <a:gd name="T2" fmla="*/ 2435 w 1214"/>
                <a:gd name="T3" fmla="*/ 2713 h 413"/>
                <a:gd name="T4" fmla="*/ 27140 w 1214"/>
                <a:gd name="T5" fmla="*/ 0 h 413"/>
                <a:gd name="T6" fmla="*/ 0 60000 65536"/>
                <a:gd name="T7" fmla="*/ 0 60000 65536"/>
                <a:gd name="T8" fmla="*/ 0 60000 65536"/>
                <a:gd name="T9" fmla="*/ 0 w 1214"/>
                <a:gd name="T10" fmla="*/ 0 h 413"/>
                <a:gd name="T11" fmla="*/ 1214 w 1214"/>
                <a:gd name="T12" fmla="*/ 413 h 413"/>
              </a:gdLst>
              <a:ahLst/>
              <a:cxnLst>
                <a:cxn ang="T6">
                  <a:pos x="T0" y="T1"/>
                </a:cxn>
                <a:cxn ang="T7">
                  <a:pos x="T2" y="T3"/>
                </a:cxn>
                <a:cxn ang="T8">
                  <a:pos x="T4" y="T5"/>
                </a:cxn>
              </a:cxnLst>
              <a:rect l="T9" t="T10" r="T11" b="T12"/>
              <a:pathLst>
                <a:path w="1214" h="413">
                  <a:moveTo>
                    <a:pt x="0" y="413"/>
                  </a:moveTo>
                  <a:lnTo>
                    <a:pt x="109" y="145"/>
                  </a:lnTo>
                  <a:lnTo>
                    <a:pt x="1214" y="0"/>
                  </a:lnTo>
                </a:path>
              </a:pathLst>
            </a:custGeom>
            <a:noFill/>
            <a:ln w="0">
              <a:solidFill>
                <a:srgbClr val="FFFFFF"/>
              </a:solidFill>
              <a:round/>
              <a:headEnd/>
              <a:tailEnd/>
            </a:ln>
          </p:spPr>
          <p:txBody>
            <a:bodyPr/>
            <a:lstStyle/>
            <a:p>
              <a:endParaRPr lang="es-PE"/>
            </a:p>
          </p:txBody>
        </p:sp>
      </p:grpSp>
      <p:sp>
        <p:nvSpPr>
          <p:cNvPr id="16386" name="2 Marcador de número de diapositiva"/>
          <p:cNvSpPr>
            <a:spLocks noGrp="1"/>
          </p:cNvSpPr>
          <p:nvPr>
            <p:ph type="sldNum" sz="quarter" idx="10"/>
          </p:nvPr>
        </p:nvSpPr>
        <p:spPr>
          <a:noFill/>
        </p:spPr>
        <p:txBody>
          <a:bodyPr/>
          <a:lstStyle/>
          <a:p>
            <a:fld id="{35E12403-6792-4F38-83D7-9790585AD231}" type="slidenum">
              <a:rPr lang="es-ES"/>
              <a:pPr/>
              <a:t>7</a:t>
            </a:fld>
            <a:endParaRPr lang="es-ES"/>
          </a:p>
        </p:txBody>
      </p:sp>
      <p:grpSp>
        <p:nvGrpSpPr>
          <p:cNvPr id="3" name="10 Grupo"/>
          <p:cNvGrpSpPr>
            <a:grpSpLocks/>
          </p:cNvGrpSpPr>
          <p:nvPr/>
        </p:nvGrpSpPr>
        <p:grpSpPr bwMode="auto">
          <a:xfrm>
            <a:off x="179388" y="119063"/>
            <a:ext cx="8713787" cy="828675"/>
            <a:chOff x="179512" y="118855"/>
            <a:chExt cx="8712968" cy="828772"/>
          </a:xfrm>
          <a:noFill/>
        </p:grpSpPr>
        <p:graphicFrame>
          <p:nvGraphicFramePr>
            <p:cNvPr id="21" name="11 Objeto"/>
            <p:cNvGraphicFramePr>
              <a:graphicFrameLocks noChangeAspect="1"/>
            </p:cNvGraphicFramePr>
            <p:nvPr/>
          </p:nvGraphicFramePr>
          <p:xfrm>
            <a:off x="179512" y="118855"/>
            <a:ext cx="720080" cy="828772"/>
          </p:xfrm>
          <a:graphic>
            <a:graphicData uri="http://schemas.openxmlformats.org/presentationml/2006/ole">
              <mc:AlternateContent xmlns:mc="http://schemas.openxmlformats.org/markup-compatibility/2006">
                <mc:Choice xmlns:v="urn:schemas-microsoft-com:vml" Requires="v">
                  <p:oleObj spid="_x0000_s78932" r:id="rId3" imgW="2663848" imgH="3592373" progId="">
                    <p:embed/>
                  </p:oleObj>
                </mc:Choice>
                <mc:Fallback>
                  <p:oleObj r:id="rId3" imgW="2663848" imgH="3592373" progId="">
                    <p:embed/>
                    <p:pic>
                      <p:nvPicPr>
                        <p:cNvPr id="0" name="Picture 7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8855"/>
                          <a:ext cx="720080" cy="828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21 Rectángulo"/>
            <p:cNvSpPr/>
            <p:nvPr/>
          </p:nvSpPr>
          <p:spPr>
            <a:xfrm>
              <a:off x="900169" y="279211"/>
              <a:ext cx="3041364" cy="339765"/>
            </a:xfrm>
            <a:prstGeom prst="rect">
              <a:avLst/>
            </a:prstGeom>
            <a:grpFill/>
          </p:spPr>
          <p:txBody>
            <a:bodyPr>
              <a:spAutoFit/>
            </a:bodyPr>
            <a:lstStyle/>
            <a:p>
              <a:pPr algn="l">
                <a:spcBef>
                  <a:spcPct val="50000"/>
                </a:spcBef>
                <a:defRPr/>
              </a:pPr>
              <a:r>
                <a:rPr lang="es-ES_tradnl" sz="1600" b="1" i="1" dirty="0">
                  <a:latin typeface="+mj-lt"/>
                </a:rPr>
                <a:t>DIBUJO EN INGENIERIA I</a:t>
              </a:r>
            </a:p>
          </p:txBody>
        </p:sp>
        <p:sp>
          <p:nvSpPr>
            <p:cNvPr id="23" name="22 Rectángulo"/>
            <p:cNvSpPr/>
            <p:nvPr/>
          </p:nvSpPr>
          <p:spPr>
            <a:xfrm>
              <a:off x="7884513" y="279211"/>
              <a:ext cx="1007967" cy="277031"/>
            </a:xfrm>
            <a:prstGeom prst="rect">
              <a:avLst/>
            </a:prstGeom>
            <a:grpFill/>
          </p:spPr>
          <p:txBody>
            <a:bodyPr>
              <a:spAutoFit/>
            </a:bodyPr>
            <a:lstStyle/>
            <a:p>
              <a:pPr algn="l">
                <a:spcBef>
                  <a:spcPct val="50000"/>
                </a:spcBef>
                <a:defRPr/>
              </a:pPr>
              <a:r>
                <a:rPr lang="es-ES" sz="1200" b="1" i="1" dirty="0"/>
                <a:t>CLASE  </a:t>
              </a:r>
              <a:r>
                <a:rPr lang="es-ES" sz="1200" b="1" i="1" dirty="0" smtClean="0"/>
                <a:t>6</a:t>
              </a:r>
              <a:endParaRPr lang="es-ES_tradnl" sz="1200" b="1" i="1" dirty="0">
                <a:latin typeface="+mj-lt"/>
              </a:endParaRPr>
            </a:p>
          </p:txBody>
        </p:sp>
      </p:grpSp>
      <p:sp>
        <p:nvSpPr>
          <p:cNvPr id="25" name="Rectangle 3"/>
          <p:cNvSpPr txBox="1">
            <a:spLocks noChangeArrowheads="1"/>
          </p:cNvSpPr>
          <p:nvPr/>
        </p:nvSpPr>
        <p:spPr>
          <a:xfrm>
            <a:off x="251521" y="1000109"/>
            <a:ext cx="8641654" cy="500065"/>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Tx/>
              <a:buSzTx/>
              <a:tabLst/>
              <a:defRPr/>
            </a:pPr>
            <a:r>
              <a:rPr kumimoji="0" lang="es-PE" sz="2000" b="1" i="0" u="none" strike="noStrike" kern="1200" cap="none" spc="0" normalizeH="0" baseline="0" noProof="0" dirty="0" smtClean="0">
                <a:ln>
                  <a:noFill/>
                </a:ln>
                <a:solidFill>
                  <a:srgbClr val="FF0000"/>
                </a:solidFill>
                <a:effectLst/>
                <a:uLnTx/>
                <a:uFillTx/>
                <a:latin typeface="Arial" charset="0"/>
                <a:ea typeface="+mn-ea"/>
                <a:cs typeface="+mn-cs"/>
              </a:rPr>
              <a:t>CUADRO COMPARATIVO ENTRE </a:t>
            </a:r>
            <a:r>
              <a:rPr kumimoji="0" lang="es-ES" sz="2000" b="1" i="0" u="none" strike="noStrike" kern="1200" cap="none" spc="0" normalizeH="0" baseline="0" noProof="0" dirty="0" smtClean="0">
                <a:ln>
                  <a:noFill/>
                </a:ln>
                <a:solidFill>
                  <a:srgbClr val="FF0000"/>
                </a:solidFill>
                <a:effectLst/>
                <a:uLnTx/>
                <a:uFillTx/>
                <a:latin typeface="Arial" charset="0"/>
                <a:ea typeface="+mn-ea"/>
                <a:cs typeface="+mn-cs"/>
              </a:rPr>
              <a:t>LOS MÉTODOS DE PROYECCIÓN</a:t>
            </a:r>
            <a:r>
              <a:rPr kumimoji="0" lang="es-ES_tradnl" sz="2000" b="1" i="0" u="none" strike="noStrike" kern="1200" cap="none" spc="0" normalizeH="0" baseline="0" noProof="0" dirty="0" smtClean="0">
                <a:ln>
                  <a:noFill/>
                </a:ln>
                <a:solidFill>
                  <a:srgbClr val="FF0000"/>
                </a:solidFill>
                <a:effectLst/>
                <a:uLnTx/>
                <a:uFillTx/>
                <a:latin typeface="Arial" charset="0"/>
                <a:ea typeface="+mn-ea"/>
                <a:cs typeface="+mn-cs"/>
              </a:rPr>
              <a:t>:</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2000" b="1" i="0" u="none" strike="noStrike" kern="1200" cap="none" spc="0" normalizeH="0" baseline="0" noProof="0" dirty="0" smtClean="0">
              <a:ln>
                <a:noFill/>
              </a:ln>
              <a:solidFill>
                <a:srgbClr val="FF0000"/>
              </a:solidFill>
              <a:effectLst/>
              <a:uLnTx/>
              <a:uFillTx/>
              <a:latin typeface="Arial" charset="0"/>
              <a:ea typeface="+mn-ea"/>
              <a:cs typeface="Times New Roman" pitchFamily="18" charset="0"/>
            </a:endParaRPr>
          </a:p>
        </p:txBody>
      </p:sp>
      <p:graphicFrame>
        <p:nvGraphicFramePr>
          <p:cNvPr id="132100" name="Object 4"/>
          <p:cNvGraphicFramePr>
            <a:graphicFrameLocks noChangeAspect="1"/>
          </p:cNvGraphicFramePr>
          <p:nvPr/>
        </p:nvGraphicFramePr>
        <p:xfrm>
          <a:off x="500034" y="1928802"/>
          <a:ext cx="10782272" cy="6629958"/>
        </p:xfrm>
        <a:graphic>
          <a:graphicData uri="http://schemas.openxmlformats.org/presentationml/2006/ole">
            <mc:AlternateContent xmlns:mc="http://schemas.openxmlformats.org/markup-compatibility/2006">
              <mc:Choice xmlns:v="urn:schemas-microsoft-com:vml" Requires="v">
                <p:oleObj spid="_x0000_s78933" name="Documento" r:id="rId5" imgW="8520684" imgH="5106924" progId="Word.Document.8">
                  <p:embed/>
                </p:oleObj>
              </mc:Choice>
              <mc:Fallback>
                <p:oleObj name="Documento" r:id="rId5" imgW="8520684" imgH="5106924" progId="Word.Document.8">
                  <p:embed/>
                  <p:pic>
                    <p:nvPicPr>
                      <p:cNvPr id="0" name="Picture 7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034" y="1928802"/>
                        <a:ext cx="10782272" cy="66299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25 Rectángulo"/>
          <p:cNvSpPr/>
          <p:nvPr/>
        </p:nvSpPr>
        <p:spPr>
          <a:xfrm>
            <a:off x="7143768" y="571480"/>
            <a:ext cx="1467068" cy="276999"/>
          </a:xfrm>
          <a:prstGeom prst="rect">
            <a:avLst/>
          </a:prstGeom>
        </p:spPr>
        <p:txBody>
          <a:bodyPr wrap="none">
            <a:spAutoFit/>
          </a:bodyPr>
          <a:lstStyle/>
          <a:p>
            <a:pPr>
              <a:spcBef>
                <a:spcPct val="50000"/>
              </a:spcBef>
              <a:defRPr/>
            </a:pPr>
            <a:r>
              <a:rPr lang="es-ES_tradnl" sz="1200" b="1" i="1" dirty="0" smtClean="0"/>
              <a:t>PROYECCIONES</a:t>
            </a:r>
            <a:r>
              <a:rPr lang="es-ES" sz="1200" b="1" i="1" dirty="0" smtClean="0"/>
              <a:t>.</a:t>
            </a:r>
            <a:endParaRPr lang="es-ES" sz="1200" b="1"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3"/>
          <p:cNvGrpSpPr>
            <a:grpSpLocks noChangeAspect="1"/>
          </p:cNvGrpSpPr>
          <p:nvPr/>
        </p:nvGrpSpPr>
        <p:grpSpPr bwMode="auto">
          <a:xfrm>
            <a:off x="0" y="0"/>
            <a:ext cx="9144000" cy="3571875"/>
            <a:chOff x="0" y="0"/>
            <a:chExt cx="5760" cy="2250"/>
          </a:xfrm>
        </p:grpSpPr>
        <p:sp>
          <p:nvSpPr>
            <p:cNvPr id="12" name="AutoShape 62"/>
            <p:cNvSpPr>
              <a:spLocks noChangeAspect="1" noChangeArrowheads="1" noTextEdit="1"/>
            </p:cNvSpPr>
            <p:nvPr/>
          </p:nvSpPr>
          <p:spPr bwMode="auto">
            <a:xfrm>
              <a:off x="0" y="0"/>
              <a:ext cx="5760" cy="2250"/>
            </a:xfrm>
            <a:prstGeom prst="rect">
              <a:avLst/>
            </a:prstGeom>
            <a:noFill/>
            <a:ln w="9525">
              <a:noFill/>
              <a:miter lim="800000"/>
              <a:headEnd/>
              <a:tailEnd/>
            </a:ln>
          </p:spPr>
          <p:txBody>
            <a:bodyPr/>
            <a:lstStyle/>
            <a:p>
              <a:endParaRPr lang="es-ES"/>
            </a:p>
          </p:txBody>
        </p:sp>
        <p:sp>
          <p:nvSpPr>
            <p:cNvPr id="13" name="Freeform 64"/>
            <p:cNvSpPr>
              <a:spLocks/>
            </p:cNvSpPr>
            <p:nvPr/>
          </p:nvSpPr>
          <p:spPr bwMode="auto">
            <a:xfrm>
              <a:off x="9" y="9"/>
              <a:ext cx="5740" cy="1955"/>
            </a:xfrm>
            <a:custGeom>
              <a:avLst/>
              <a:gdLst/>
              <a:ahLst/>
              <a:cxnLst>
                <a:cxn ang="0">
                  <a:pos x="0" y="0"/>
                </a:cxn>
                <a:cxn ang="0">
                  <a:pos x="1214" y="0"/>
                </a:cxn>
                <a:cxn ang="0">
                  <a:pos x="1214" y="52"/>
                </a:cxn>
                <a:cxn ang="0">
                  <a:pos x="384" y="216"/>
                </a:cxn>
                <a:cxn ang="0">
                  <a:pos x="0" y="452"/>
                </a:cxn>
                <a:cxn ang="0">
                  <a:pos x="0" y="0"/>
                </a:cxn>
              </a:cxnLst>
              <a:rect l="0" t="0" r="r" b="b"/>
              <a:pathLst>
                <a:path w="1214" h="452">
                  <a:moveTo>
                    <a:pt x="0" y="0"/>
                  </a:moveTo>
                  <a:lnTo>
                    <a:pt x="1214" y="0"/>
                  </a:lnTo>
                  <a:lnTo>
                    <a:pt x="1214" y="52"/>
                  </a:lnTo>
                  <a:lnTo>
                    <a:pt x="384" y="216"/>
                  </a:lnTo>
                  <a:lnTo>
                    <a:pt x="0" y="452"/>
                  </a:lnTo>
                  <a:lnTo>
                    <a:pt x="0" y="0"/>
                  </a:lnTo>
                  <a:close/>
                </a:path>
              </a:pathLst>
            </a:custGeom>
            <a:solidFill>
              <a:schemeClr val="bg1">
                <a:lumMod val="95000"/>
              </a:schemeClr>
            </a:solidFill>
            <a:ln w="9525">
              <a:noFill/>
              <a:round/>
              <a:headEnd/>
              <a:tailEnd/>
            </a:ln>
          </p:spPr>
          <p:txBody>
            <a:bodyPr/>
            <a:lstStyle/>
            <a:p>
              <a:pPr>
                <a:defRPr/>
              </a:pPr>
              <a:endParaRPr lang="es-ES"/>
            </a:p>
          </p:txBody>
        </p:sp>
        <p:sp>
          <p:nvSpPr>
            <p:cNvPr id="14" name="Freeform 65"/>
            <p:cNvSpPr>
              <a:spLocks/>
            </p:cNvSpPr>
            <p:nvPr/>
          </p:nvSpPr>
          <p:spPr bwMode="auto">
            <a:xfrm>
              <a:off x="9" y="9"/>
              <a:ext cx="5740" cy="2228"/>
            </a:xfrm>
            <a:custGeom>
              <a:avLst/>
              <a:gdLst/>
              <a:ahLst/>
              <a:cxnLst>
                <a:cxn ang="0">
                  <a:pos x="0" y="0"/>
                </a:cxn>
                <a:cxn ang="0">
                  <a:pos x="1214" y="0"/>
                </a:cxn>
                <a:cxn ang="0">
                  <a:pos x="1214" y="46"/>
                </a:cxn>
                <a:cxn ang="0">
                  <a:pos x="372" y="171"/>
                </a:cxn>
                <a:cxn ang="0">
                  <a:pos x="0" y="515"/>
                </a:cxn>
                <a:cxn ang="0">
                  <a:pos x="0" y="0"/>
                </a:cxn>
              </a:cxnLst>
              <a:rect l="0" t="0" r="r" b="b"/>
              <a:pathLst>
                <a:path w="1214" h="515">
                  <a:moveTo>
                    <a:pt x="0" y="0"/>
                  </a:moveTo>
                  <a:lnTo>
                    <a:pt x="1214" y="0"/>
                  </a:lnTo>
                  <a:lnTo>
                    <a:pt x="1214" y="46"/>
                  </a:lnTo>
                  <a:lnTo>
                    <a:pt x="372" y="171"/>
                  </a:lnTo>
                  <a:lnTo>
                    <a:pt x="0" y="515"/>
                  </a:lnTo>
                  <a:lnTo>
                    <a:pt x="0" y="0"/>
                  </a:lnTo>
                  <a:close/>
                </a:path>
              </a:pathLst>
            </a:custGeom>
            <a:solidFill>
              <a:schemeClr val="bg1">
                <a:lumMod val="85000"/>
              </a:schemeClr>
            </a:solidFill>
            <a:ln w="9525">
              <a:noFill/>
              <a:round/>
              <a:headEnd/>
              <a:tailEnd/>
            </a:ln>
          </p:spPr>
          <p:txBody>
            <a:bodyPr/>
            <a:lstStyle/>
            <a:p>
              <a:pPr>
                <a:defRPr/>
              </a:pPr>
              <a:endParaRPr lang="es-ES"/>
            </a:p>
          </p:txBody>
        </p:sp>
        <p:sp>
          <p:nvSpPr>
            <p:cNvPr id="15" name="Freeform 66"/>
            <p:cNvSpPr>
              <a:spLocks/>
            </p:cNvSpPr>
            <p:nvPr/>
          </p:nvSpPr>
          <p:spPr bwMode="auto">
            <a:xfrm>
              <a:off x="9" y="9"/>
              <a:ext cx="5740" cy="2228"/>
            </a:xfrm>
            <a:custGeom>
              <a:avLst/>
              <a:gdLst>
                <a:gd name="T0" fmla="*/ 0 w 1214"/>
                <a:gd name="T1" fmla="*/ 0 h 515"/>
                <a:gd name="T2" fmla="*/ 27140 w 1214"/>
                <a:gd name="T3" fmla="*/ 0 h 515"/>
                <a:gd name="T4" fmla="*/ 27140 w 1214"/>
                <a:gd name="T5" fmla="*/ 861 h 515"/>
                <a:gd name="T6" fmla="*/ 8317 w 1214"/>
                <a:gd name="T7" fmla="*/ 3201 h 515"/>
                <a:gd name="T8" fmla="*/ 0 w 1214"/>
                <a:gd name="T9" fmla="*/ 9639 h 515"/>
                <a:gd name="T10" fmla="*/ 0 w 1214"/>
                <a:gd name="T11" fmla="*/ 0 h 515"/>
                <a:gd name="T12" fmla="*/ 0 60000 65536"/>
                <a:gd name="T13" fmla="*/ 0 60000 65536"/>
                <a:gd name="T14" fmla="*/ 0 60000 65536"/>
                <a:gd name="T15" fmla="*/ 0 60000 65536"/>
                <a:gd name="T16" fmla="*/ 0 60000 65536"/>
                <a:gd name="T17" fmla="*/ 0 60000 65536"/>
                <a:gd name="T18" fmla="*/ 0 w 1214"/>
                <a:gd name="T19" fmla="*/ 0 h 515"/>
                <a:gd name="T20" fmla="*/ 1214 w 1214"/>
                <a:gd name="T21" fmla="*/ 515 h 515"/>
              </a:gdLst>
              <a:ahLst/>
              <a:cxnLst>
                <a:cxn ang="T12">
                  <a:pos x="T0" y="T1"/>
                </a:cxn>
                <a:cxn ang="T13">
                  <a:pos x="T2" y="T3"/>
                </a:cxn>
                <a:cxn ang="T14">
                  <a:pos x="T4" y="T5"/>
                </a:cxn>
                <a:cxn ang="T15">
                  <a:pos x="T6" y="T7"/>
                </a:cxn>
                <a:cxn ang="T16">
                  <a:pos x="T8" y="T9"/>
                </a:cxn>
                <a:cxn ang="T17">
                  <a:pos x="T10" y="T11"/>
                </a:cxn>
              </a:cxnLst>
              <a:rect l="T18" t="T19" r="T20" b="T21"/>
              <a:pathLst>
                <a:path w="1214" h="515">
                  <a:moveTo>
                    <a:pt x="0" y="0"/>
                  </a:moveTo>
                  <a:lnTo>
                    <a:pt x="1214" y="0"/>
                  </a:lnTo>
                  <a:lnTo>
                    <a:pt x="1214" y="46"/>
                  </a:lnTo>
                  <a:lnTo>
                    <a:pt x="372" y="171"/>
                  </a:lnTo>
                  <a:lnTo>
                    <a:pt x="0" y="515"/>
                  </a:lnTo>
                  <a:lnTo>
                    <a:pt x="0" y="0"/>
                  </a:lnTo>
                  <a:close/>
                </a:path>
              </a:pathLst>
            </a:custGeom>
            <a:noFill/>
            <a:ln w="0">
              <a:solidFill>
                <a:srgbClr val="FFFFFF"/>
              </a:solidFill>
              <a:round/>
              <a:headEnd/>
              <a:tailEnd/>
            </a:ln>
          </p:spPr>
          <p:txBody>
            <a:bodyPr/>
            <a:lstStyle/>
            <a:p>
              <a:endParaRPr lang="es-PE"/>
            </a:p>
          </p:txBody>
        </p:sp>
        <p:sp>
          <p:nvSpPr>
            <p:cNvPr id="16" name="Freeform 67"/>
            <p:cNvSpPr>
              <a:spLocks/>
            </p:cNvSpPr>
            <p:nvPr/>
          </p:nvSpPr>
          <p:spPr bwMode="auto">
            <a:xfrm>
              <a:off x="903" y="61"/>
              <a:ext cx="4846" cy="696"/>
            </a:xfrm>
            <a:custGeom>
              <a:avLst/>
              <a:gdLst/>
              <a:ahLst/>
              <a:cxnLst>
                <a:cxn ang="0">
                  <a:pos x="0" y="161"/>
                </a:cxn>
                <a:cxn ang="0">
                  <a:pos x="161" y="1"/>
                </a:cxn>
                <a:cxn ang="0">
                  <a:pos x="1025" y="0"/>
                </a:cxn>
                <a:cxn ang="0">
                  <a:pos x="1025" y="15"/>
                </a:cxn>
                <a:cxn ang="0">
                  <a:pos x="261" y="67"/>
                </a:cxn>
                <a:cxn ang="0">
                  <a:pos x="161" y="140"/>
                </a:cxn>
                <a:cxn ang="0">
                  <a:pos x="0" y="161"/>
                </a:cxn>
              </a:cxnLst>
              <a:rect l="0" t="0" r="r" b="b"/>
              <a:pathLst>
                <a:path w="1025" h="161">
                  <a:moveTo>
                    <a:pt x="0" y="161"/>
                  </a:moveTo>
                  <a:lnTo>
                    <a:pt x="161" y="1"/>
                  </a:lnTo>
                  <a:lnTo>
                    <a:pt x="1025" y="0"/>
                  </a:lnTo>
                  <a:lnTo>
                    <a:pt x="1025" y="15"/>
                  </a:lnTo>
                  <a:lnTo>
                    <a:pt x="261" y="67"/>
                  </a:lnTo>
                  <a:lnTo>
                    <a:pt x="161" y="140"/>
                  </a:lnTo>
                  <a:lnTo>
                    <a:pt x="0" y="161"/>
                  </a:lnTo>
                  <a:close/>
                </a:path>
              </a:pathLst>
            </a:custGeom>
            <a:solidFill>
              <a:schemeClr val="bg1">
                <a:lumMod val="75000"/>
              </a:schemeClr>
            </a:solidFill>
            <a:ln w="9525">
              <a:noFill/>
              <a:round/>
              <a:headEnd/>
              <a:tailEnd/>
            </a:ln>
          </p:spPr>
          <p:txBody>
            <a:bodyPr/>
            <a:lstStyle/>
            <a:p>
              <a:pPr>
                <a:defRPr/>
              </a:pPr>
              <a:endParaRPr lang="es-ES"/>
            </a:p>
          </p:txBody>
        </p:sp>
        <p:sp>
          <p:nvSpPr>
            <p:cNvPr id="17" name="Freeform 68"/>
            <p:cNvSpPr>
              <a:spLocks/>
            </p:cNvSpPr>
            <p:nvPr/>
          </p:nvSpPr>
          <p:spPr bwMode="auto">
            <a:xfrm>
              <a:off x="9" y="61"/>
              <a:ext cx="5740" cy="1514"/>
            </a:xfrm>
            <a:custGeom>
              <a:avLst/>
              <a:gdLst>
                <a:gd name="T0" fmla="*/ 27140 w 1214"/>
                <a:gd name="T1" fmla="*/ 0 h 350"/>
                <a:gd name="T2" fmla="*/ 7825 w 1214"/>
                <a:gd name="T3" fmla="*/ 0 h 350"/>
                <a:gd name="T4" fmla="*/ 0 w 1214"/>
                <a:gd name="T5" fmla="*/ 6549 h 350"/>
                <a:gd name="T6" fmla="*/ 0 60000 65536"/>
                <a:gd name="T7" fmla="*/ 0 60000 65536"/>
                <a:gd name="T8" fmla="*/ 0 60000 65536"/>
                <a:gd name="T9" fmla="*/ 0 w 1214"/>
                <a:gd name="T10" fmla="*/ 0 h 350"/>
                <a:gd name="T11" fmla="*/ 1214 w 1214"/>
                <a:gd name="T12" fmla="*/ 350 h 350"/>
              </a:gdLst>
              <a:ahLst/>
              <a:cxnLst>
                <a:cxn ang="T6">
                  <a:pos x="T0" y="T1"/>
                </a:cxn>
                <a:cxn ang="T7">
                  <a:pos x="T2" y="T3"/>
                </a:cxn>
                <a:cxn ang="T8">
                  <a:pos x="T4" y="T5"/>
                </a:cxn>
              </a:cxnLst>
              <a:rect l="T9" t="T10" r="T11" b="T12"/>
              <a:pathLst>
                <a:path w="1214" h="350">
                  <a:moveTo>
                    <a:pt x="1214" y="0"/>
                  </a:moveTo>
                  <a:lnTo>
                    <a:pt x="350" y="0"/>
                  </a:lnTo>
                  <a:lnTo>
                    <a:pt x="0" y="350"/>
                  </a:lnTo>
                </a:path>
              </a:pathLst>
            </a:custGeom>
            <a:noFill/>
            <a:ln w="0">
              <a:solidFill>
                <a:srgbClr val="FFFFFF"/>
              </a:solidFill>
              <a:round/>
              <a:headEnd/>
              <a:tailEnd/>
            </a:ln>
          </p:spPr>
          <p:txBody>
            <a:bodyPr/>
            <a:lstStyle/>
            <a:p>
              <a:endParaRPr lang="es-PE"/>
            </a:p>
          </p:txBody>
        </p:sp>
        <p:sp>
          <p:nvSpPr>
            <p:cNvPr id="18" name="Freeform 69"/>
            <p:cNvSpPr>
              <a:spLocks/>
            </p:cNvSpPr>
            <p:nvPr/>
          </p:nvSpPr>
          <p:spPr bwMode="auto">
            <a:xfrm>
              <a:off x="9" y="125"/>
              <a:ext cx="5740" cy="1627"/>
            </a:xfrm>
            <a:custGeom>
              <a:avLst/>
              <a:gdLst>
                <a:gd name="T0" fmla="*/ 0 w 1214"/>
                <a:gd name="T1" fmla="*/ 7040 h 376"/>
                <a:gd name="T2" fmla="*/ 10014 w 1214"/>
                <a:gd name="T3" fmla="*/ 991 h 376"/>
                <a:gd name="T4" fmla="*/ 27140 w 1214"/>
                <a:gd name="T5" fmla="*/ 0 h 376"/>
                <a:gd name="T6" fmla="*/ 0 60000 65536"/>
                <a:gd name="T7" fmla="*/ 0 60000 65536"/>
                <a:gd name="T8" fmla="*/ 0 60000 65536"/>
                <a:gd name="T9" fmla="*/ 0 w 1214"/>
                <a:gd name="T10" fmla="*/ 0 h 376"/>
                <a:gd name="T11" fmla="*/ 1214 w 1214"/>
                <a:gd name="T12" fmla="*/ 376 h 376"/>
              </a:gdLst>
              <a:ahLst/>
              <a:cxnLst>
                <a:cxn ang="T6">
                  <a:pos x="T0" y="T1"/>
                </a:cxn>
                <a:cxn ang="T7">
                  <a:pos x="T2" y="T3"/>
                </a:cxn>
                <a:cxn ang="T8">
                  <a:pos x="T4" y="T5"/>
                </a:cxn>
              </a:cxnLst>
              <a:rect l="T9" t="T10" r="T11" b="T12"/>
              <a:pathLst>
                <a:path w="1214" h="376">
                  <a:moveTo>
                    <a:pt x="0" y="376"/>
                  </a:moveTo>
                  <a:lnTo>
                    <a:pt x="448" y="53"/>
                  </a:lnTo>
                  <a:lnTo>
                    <a:pt x="1214" y="0"/>
                  </a:lnTo>
                </a:path>
              </a:pathLst>
            </a:custGeom>
            <a:noFill/>
            <a:ln w="0">
              <a:solidFill>
                <a:srgbClr val="FFFFFF"/>
              </a:solidFill>
              <a:round/>
              <a:headEnd/>
              <a:tailEnd/>
            </a:ln>
          </p:spPr>
          <p:txBody>
            <a:bodyPr/>
            <a:lstStyle/>
            <a:p>
              <a:endParaRPr lang="es-PE"/>
            </a:p>
          </p:txBody>
        </p:sp>
        <p:sp>
          <p:nvSpPr>
            <p:cNvPr id="19" name="Freeform 70"/>
            <p:cNvSpPr>
              <a:spLocks/>
            </p:cNvSpPr>
            <p:nvPr/>
          </p:nvSpPr>
          <p:spPr bwMode="auto">
            <a:xfrm>
              <a:off x="9" y="177"/>
              <a:ext cx="5740" cy="1787"/>
            </a:xfrm>
            <a:custGeom>
              <a:avLst/>
              <a:gdLst>
                <a:gd name="T0" fmla="*/ 0 w 1214"/>
                <a:gd name="T1" fmla="*/ 7732 h 413"/>
                <a:gd name="T2" fmla="*/ 2435 w 1214"/>
                <a:gd name="T3" fmla="*/ 2713 h 413"/>
                <a:gd name="T4" fmla="*/ 27140 w 1214"/>
                <a:gd name="T5" fmla="*/ 0 h 413"/>
                <a:gd name="T6" fmla="*/ 0 60000 65536"/>
                <a:gd name="T7" fmla="*/ 0 60000 65536"/>
                <a:gd name="T8" fmla="*/ 0 60000 65536"/>
                <a:gd name="T9" fmla="*/ 0 w 1214"/>
                <a:gd name="T10" fmla="*/ 0 h 413"/>
                <a:gd name="T11" fmla="*/ 1214 w 1214"/>
                <a:gd name="T12" fmla="*/ 413 h 413"/>
              </a:gdLst>
              <a:ahLst/>
              <a:cxnLst>
                <a:cxn ang="T6">
                  <a:pos x="T0" y="T1"/>
                </a:cxn>
                <a:cxn ang="T7">
                  <a:pos x="T2" y="T3"/>
                </a:cxn>
                <a:cxn ang="T8">
                  <a:pos x="T4" y="T5"/>
                </a:cxn>
              </a:cxnLst>
              <a:rect l="T9" t="T10" r="T11" b="T12"/>
              <a:pathLst>
                <a:path w="1214" h="413">
                  <a:moveTo>
                    <a:pt x="0" y="413"/>
                  </a:moveTo>
                  <a:lnTo>
                    <a:pt x="109" y="145"/>
                  </a:lnTo>
                  <a:lnTo>
                    <a:pt x="1214" y="0"/>
                  </a:lnTo>
                </a:path>
              </a:pathLst>
            </a:custGeom>
            <a:noFill/>
            <a:ln w="0">
              <a:solidFill>
                <a:srgbClr val="FFFFFF"/>
              </a:solidFill>
              <a:round/>
              <a:headEnd/>
              <a:tailEnd/>
            </a:ln>
          </p:spPr>
          <p:txBody>
            <a:bodyPr/>
            <a:lstStyle/>
            <a:p>
              <a:endParaRPr lang="es-PE"/>
            </a:p>
          </p:txBody>
        </p:sp>
      </p:grpSp>
      <p:sp>
        <p:nvSpPr>
          <p:cNvPr id="16386" name="2 Marcador de número de diapositiva"/>
          <p:cNvSpPr>
            <a:spLocks noGrp="1"/>
          </p:cNvSpPr>
          <p:nvPr>
            <p:ph type="sldNum" sz="quarter" idx="10"/>
          </p:nvPr>
        </p:nvSpPr>
        <p:spPr>
          <a:noFill/>
        </p:spPr>
        <p:txBody>
          <a:bodyPr/>
          <a:lstStyle/>
          <a:p>
            <a:fld id="{35E12403-6792-4F38-83D7-9790585AD231}" type="slidenum">
              <a:rPr lang="es-ES"/>
              <a:pPr/>
              <a:t>8</a:t>
            </a:fld>
            <a:endParaRPr lang="es-ES"/>
          </a:p>
        </p:txBody>
      </p:sp>
      <p:grpSp>
        <p:nvGrpSpPr>
          <p:cNvPr id="3" name="10 Grupo"/>
          <p:cNvGrpSpPr>
            <a:grpSpLocks/>
          </p:cNvGrpSpPr>
          <p:nvPr/>
        </p:nvGrpSpPr>
        <p:grpSpPr bwMode="auto">
          <a:xfrm>
            <a:off x="179388" y="119063"/>
            <a:ext cx="8713787" cy="828675"/>
            <a:chOff x="179512" y="118855"/>
            <a:chExt cx="8712968" cy="828772"/>
          </a:xfrm>
          <a:noFill/>
        </p:grpSpPr>
        <p:graphicFrame>
          <p:nvGraphicFramePr>
            <p:cNvPr id="21" name="11 Objeto"/>
            <p:cNvGraphicFramePr>
              <a:graphicFrameLocks noChangeAspect="1"/>
            </p:cNvGraphicFramePr>
            <p:nvPr/>
          </p:nvGraphicFramePr>
          <p:xfrm>
            <a:off x="179512" y="118855"/>
            <a:ext cx="720080" cy="828772"/>
          </p:xfrm>
          <a:graphic>
            <a:graphicData uri="http://schemas.openxmlformats.org/presentationml/2006/ole">
              <mc:AlternateContent xmlns:mc="http://schemas.openxmlformats.org/markup-compatibility/2006">
                <mc:Choice xmlns:v="urn:schemas-microsoft-com:vml" Requires="v">
                  <p:oleObj spid="_x0000_s79915" r:id="rId3" imgW="2663848" imgH="3592373" progId="">
                    <p:embed/>
                  </p:oleObj>
                </mc:Choice>
                <mc:Fallback>
                  <p:oleObj r:id="rId3" imgW="2663848" imgH="3592373" progId="">
                    <p:embed/>
                    <p:pic>
                      <p:nvPicPr>
                        <p:cNvPr id="0" name="Picture 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8855"/>
                          <a:ext cx="720080" cy="828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21 Rectángulo"/>
            <p:cNvSpPr/>
            <p:nvPr/>
          </p:nvSpPr>
          <p:spPr>
            <a:xfrm>
              <a:off x="900169" y="279211"/>
              <a:ext cx="3041364" cy="339765"/>
            </a:xfrm>
            <a:prstGeom prst="rect">
              <a:avLst/>
            </a:prstGeom>
            <a:grpFill/>
          </p:spPr>
          <p:txBody>
            <a:bodyPr>
              <a:spAutoFit/>
            </a:bodyPr>
            <a:lstStyle/>
            <a:p>
              <a:pPr algn="l">
                <a:spcBef>
                  <a:spcPct val="50000"/>
                </a:spcBef>
                <a:defRPr/>
              </a:pPr>
              <a:r>
                <a:rPr lang="es-ES_tradnl" sz="1600" b="1" i="1" dirty="0">
                  <a:latin typeface="+mj-lt"/>
                </a:rPr>
                <a:t>DIBUJO EN INGENIERIA I</a:t>
              </a:r>
            </a:p>
          </p:txBody>
        </p:sp>
        <p:sp>
          <p:nvSpPr>
            <p:cNvPr id="23" name="22 Rectángulo"/>
            <p:cNvSpPr/>
            <p:nvPr/>
          </p:nvSpPr>
          <p:spPr>
            <a:xfrm>
              <a:off x="7884513" y="279211"/>
              <a:ext cx="1007967" cy="277031"/>
            </a:xfrm>
            <a:prstGeom prst="rect">
              <a:avLst/>
            </a:prstGeom>
            <a:grpFill/>
          </p:spPr>
          <p:txBody>
            <a:bodyPr>
              <a:spAutoFit/>
            </a:bodyPr>
            <a:lstStyle/>
            <a:p>
              <a:pPr algn="l">
                <a:spcBef>
                  <a:spcPct val="50000"/>
                </a:spcBef>
                <a:defRPr/>
              </a:pPr>
              <a:r>
                <a:rPr lang="es-ES" sz="1200" b="1" i="1" dirty="0"/>
                <a:t>CLASE  </a:t>
              </a:r>
              <a:r>
                <a:rPr lang="es-ES" sz="1200" b="1" i="1" dirty="0" smtClean="0"/>
                <a:t>6</a:t>
              </a:r>
              <a:endParaRPr lang="es-ES_tradnl" sz="1200" b="1" i="1" dirty="0">
                <a:latin typeface="+mj-lt"/>
              </a:endParaRPr>
            </a:p>
          </p:txBody>
        </p:sp>
      </p:grpSp>
      <p:sp>
        <p:nvSpPr>
          <p:cNvPr id="20" name="Rectangle 15"/>
          <p:cNvSpPr>
            <a:spLocks noGrp="1" noChangeArrowheads="1"/>
          </p:cNvSpPr>
          <p:nvPr>
            <p:ph type="title"/>
          </p:nvPr>
        </p:nvSpPr>
        <p:spPr>
          <a:xfrm>
            <a:off x="500034" y="1000108"/>
            <a:ext cx="8229600" cy="500066"/>
          </a:xfrm>
        </p:spPr>
        <p:txBody>
          <a:bodyPr/>
          <a:lstStyle/>
          <a:p>
            <a:pPr eaLnBrk="1" hangingPunct="1"/>
            <a:r>
              <a:rPr lang="es-ES_tradnl" sz="2800" b="1" dirty="0" smtClean="0">
                <a:solidFill>
                  <a:srgbClr val="FF0000"/>
                </a:solidFill>
                <a:latin typeface="Arial" charset="0"/>
              </a:rPr>
              <a:t>SISTEMAS DE REPRESENTACIÓN</a:t>
            </a:r>
            <a:r>
              <a:rPr lang="es-ES" sz="2800" dirty="0" smtClean="0">
                <a:latin typeface="Arial" charset="0"/>
              </a:rPr>
              <a:t>.</a:t>
            </a:r>
          </a:p>
        </p:txBody>
      </p:sp>
      <p:sp>
        <p:nvSpPr>
          <p:cNvPr id="24" name="Text Box 16"/>
          <p:cNvSpPr txBox="1">
            <a:spLocks noChangeArrowheads="1"/>
          </p:cNvSpPr>
          <p:nvPr/>
        </p:nvSpPr>
        <p:spPr bwMode="auto">
          <a:xfrm>
            <a:off x="571472" y="1785926"/>
            <a:ext cx="8143932" cy="3416320"/>
          </a:xfrm>
          <a:prstGeom prst="rect">
            <a:avLst/>
          </a:prstGeom>
          <a:noFill/>
          <a:ln w="9525">
            <a:noFill/>
            <a:miter lim="800000"/>
            <a:headEnd/>
            <a:tailEnd/>
          </a:ln>
        </p:spPr>
        <p:txBody>
          <a:bodyPr wrap="square">
            <a:spAutoFit/>
          </a:bodyPr>
          <a:lstStyle/>
          <a:p>
            <a:pPr algn="just"/>
            <a:r>
              <a:rPr lang="es-ES" sz="2400" dirty="0"/>
              <a:t> Los </a:t>
            </a:r>
            <a:r>
              <a:rPr lang="es-ES" sz="2400" i="1" dirty="0"/>
              <a:t>sistemas de representación</a:t>
            </a:r>
            <a:r>
              <a:rPr lang="es-ES" sz="2400" dirty="0"/>
              <a:t> son un conjunto de operaciones que permiten obtener las proyecciones de un objeto en el espacio sobre un plano que suele ser el encerado o el papel del dibujo y, viceversa, poder restituirlo al espacio a partir de su representación en el plano</a:t>
            </a:r>
            <a:r>
              <a:rPr lang="es-ES" sz="2400" dirty="0" smtClean="0"/>
              <a:t>.</a:t>
            </a:r>
          </a:p>
          <a:p>
            <a:pPr algn="just"/>
            <a:endParaRPr lang="es-ES" sz="2400" dirty="0"/>
          </a:p>
          <a:p>
            <a:pPr algn="just"/>
            <a:r>
              <a:rPr lang="es-ES" sz="2400" dirty="0"/>
              <a:t> </a:t>
            </a:r>
            <a:r>
              <a:rPr lang="es-ES_tradnl" sz="2400" dirty="0"/>
              <a:t>La</a:t>
            </a:r>
            <a:r>
              <a:rPr lang="es-ES" sz="2400" dirty="0"/>
              <a:t> condición fundamental que debe reunir todo sistema de representación es, pues, su </a:t>
            </a:r>
            <a:r>
              <a:rPr lang="es-ES" sz="2400" i="1" dirty="0"/>
              <a:t>reversibilidad</a:t>
            </a:r>
            <a:r>
              <a:rPr lang="es-ES" sz="2400" i="1" dirty="0" smtClean="0"/>
              <a:t>.</a:t>
            </a:r>
            <a:endParaRPr lang="es-ES" sz="1600" dirty="0"/>
          </a:p>
        </p:txBody>
      </p:sp>
      <p:sp>
        <p:nvSpPr>
          <p:cNvPr id="26" name="25 Rectángulo"/>
          <p:cNvSpPr/>
          <p:nvPr/>
        </p:nvSpPr>
        <p:spPr>
          <a:xfrm>
            <a:off x="7143768" y="571480"/>
            <a:ext cx="1467068" cy="276999"/>
          </a:xfrm>
          <a:prstGeom prst="rect">
            <a:avLst/>
          </a:prstGeom>
        </p:spPr>
        <p:txBody>
          <a:bodyPr wrap="none">
            <a:spAutoFit/>
          </a:bodyPr>
          <a:lstStyle/>
          <a:p>
            <a:pPr>
              <a:spcBef>
                <a:spcPct val="50000"/>
              </a:spcBef>
              <a:defRPr/>
            </a:pPr>
            <a:r>
              <a:rPr lang="es-ES_tradnl" sz="1200" b="1" i="1" dirty="0" smtClean="0"/>
              <a:t>PROYECCIONES</a:t>
            </a:r>
            <a:r>
              <a:rPr lang="es-ES" sz="1200" b="1" i="1" dirty="0" smtClean="0"/>
              <a:t>.</a:t>
            </a:r>
            <a:endParaRPr lang="es-ES" sz="1200" b="1"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63"/>
          <p:cNvGrpSpPr>
            <a:grpSpLocks noChangeAspect="1"/>
          </p:cNvGrpSpPr>
          <p:nvPr/>
        </p:nvGrpSpPr>
        <p:grpSpPr bwMode="auto">
          <a:xfrm>
            <a:off x="0" y="0"/>
            <a:ext cx="9144000" cy="3571875"/>
            <a:chOff x="0" y="0"/>
            <a:chExt cx="5760" cy="2250"/>
          </a:xfrm>
        </p:grpSpPr>
        <p:sp>
          <p:nvSpPr>
            <p:cNvPr id="12" name="AutoShape 62"/>
            <p:cNvSpPr>
              <a:spLocks noChangeAspect="1" noChangeArrowheads="1" noTextEdit="1"/>
            </p:cNvSpPr>
            <p:nvPr/>
          </p:nvSpPr>
          <p:spPr bwMode="auto">
            <a:xfrm>
              <a:off x="0" y="0"/>
              <a:ext cx="5760" cy="2250"/>
            </a:xfrm>
            <a:prstGeom prst="rect">
              <a:avLst/>
            </a:prstGeom>
            <a:noFill/>
            <a:ln w="9525">
              <a:noFill/>
              <a:miter lim="800000"/>
              <a:headEnd/>
              <a:tailEnd/>
            </a:ln>
          </p:spPr>
          <p:txBody>
            <a:bodyPr/>
            <a:lstStyle/>
            <a:p>
              <a:endParaRPr lang="es-ES"/>
            </a:p>
          </p:txBody>
        </p:sp>
        <p:sp>
          <p:nvSpPr>
            <p:cNvPr id="13" name="Freeform 64"/>
            <p:cNvSpPr>
              <a:spLocks/>
            </p:cNvSpPr>
            <p:nvPr/>
          </p:nvSpPr>
          <p:spPr bwMode="auto">
            <a:xfrm>
              <a:off x="9" y="9"/>
              <a:ext cx="5740" cy="1955"/>
            </a:xfrm>
            <a:custGeom>
              <a:avLst/>
              <a:gdLst/>
              <a:ahLst/>
              <a:cxnLst>
                <a:cxn ang="0">
                  <a:pos x="0" y="0"/>
                </a:cxn>
                <a:cxn ang="0">
                  <a:pos x="1214" y="0"/>
                </a:cxn>
                <a:cxn ang="0">
                  <a:pos x="1214" y="52"/>
                </a:cxn>
                <a:cxn ang="0">
                  <a:pos x="384" y="216"/>
                </a:cxn>
                <a:cxn ang="0">
                  <a:pos x="0" y="452"/>
                </a:cxn>
                <a:cxn ang="0">
                  <a:pos x="0" y="0"/>
                </a:cxn>
              </a:cxnLst>
              <a:rect l="0" t="0" r="r" b="b"/>
              <a:pathLst>
                <a:path w="1214" h="452">
                  <a:moveTo>
                    <a:pt x="0" y="0"/>
                  </a:moveTo>
                  <a:lnTo>
                    <a:pt x="1214" y="0"/>
                  </a:lnTo>
                  <a:lnTo>
                    <a:pt x="1214" y="52"/>
                  </a:lnTo>
                  <a:lnTo>
                    <a:pt x="384" y="216"/>
                  </a:lnTo>
                  <a:lnTo>
                    <a:pt x="0" y="452"/>
                  </a:lnTo>
                  <a:lnTo>
                    <a:pt x="0" y="0"/>
                  </a:lnTo>
                  <a:close/>
                </a:path>
              </a:pathLst>
            </a:custGeom>
            <a:solidFill>
              <a:schemeClr val="bg1">
                <a:lumMod val="95000"/>
              </a:schemeClr>
            </a:solidFill>
            <a:ln w="9525">
              <a:noFill/>
              <a:round/>
              <a:headEnd/>
              <a:tailEnd/>
            </a:ln>
          </p:spPr>
          <p:txBody>
            <a:bodyPr/>
            <a:lstStyle/>
            <a:p>
              <a:pPr>
                <a:defRPr/>
              </a:pPr>
              <a:endParaRPr lang="es-ES"/>
            </a:p>
          </p:txBody>
        </p:sp>
        <p:sp>
          <p:nvSpPr>
            <p:cNvPr id="14" name="Freeform 65"/>
            <p:cNvSpPr>
              <a:spLocks/>
            </p:cNvSpPr>
            <p:nvPr/>
          </p:nvSpPr>
          <p:spPr bwMode="auto">
            <a:xfrm>
              <a:off x="9" y="9"/>
              <a:ext cx="5740" cy="2228"/>
            </a:xfrm>
            <a:custGeom>
              <a:avLst/>
              <a:gdLst/>
              <a:ahLst/>
              <a:cxnLst>
                <a:cxn ang="0">
                  <a:pos x="0" y="0"/>
                </a:cxn>
                <a:cxn ang="0">
                  <a:pos x="1214" y="0"/>
                </a:cxn>
                <a:cxn ang="0">
                  <a:pos x="1214" y="46"/>
                </a:cxn>
                <a:cxn ang="0">
                  <a:pos x="372" y="171"/>
                </a:cxn>
                <a:cxn ang="0">
                  <a:pos x="0" y="515"/>
                </a:cxn>
                <a:cxn ang="0">
                  <a:pos x="0" y="0"/>
                </a:cxn>
              </a:cxnLst>
              <a:rect l="0" t="0" r="r" b="b"/>
              <a:pathLst>
                <a:path w="1214" h="515">
                  <a:moveTo>
                    <a:pt x="0" y="0"/>
                  </a:moveTo>
                  <a:lnTo>
                    <a:pt x="1214" y="0"/>
                  </a:lnTo>
                  <a:lnTo>
                    <a:pt x="1214" y="46"/>
                  </a:lnTo>
                  <a:lnTo>
                    <a:pt x="372" y="171"/>
                  </a:lnTo>
                  <a:lnTo>
                    <a:pt x="0" y="515"/>
                  </a:lnTo>
                  <a:lnTo>
                    <a:pt x="0" y="0"/>
                  </a:lnTo>
                  <a:close/>
                </a:path>
              </a:pathLst>
            </a:custGeom>
            <a:solidFill>
              <a:schemeClr val="bg1">
                <a:lumMod val="85000"/>
              </a:schemeClr>
            </a:solidFill>
            <a:ln w="9525">
              <a:noFill/>
              <a:round/>
              <a:headEnd/>
              <a:tailEnd/>
            </a:ln>
          </p:spPr>
          <p:txBody>
            <a:bodyPr/>
            <a:lstStyle/>
            <a:p>
              <a:pPr>
                <a:defRPr/>
              </a:pPr>
              <a:endParaRPr lang="es-ES"/>
            </a:p>
          </p:txBody>
        </p:sp>
        <p:sp>
          <p:nvSpPr>
            <p:cNvPr id="15" name="Freeform 66"/>
            <p:cNvSpPr>
              <a:spLocks/>
            </p:cNvSpPr>
            <p:nvPr/>
          </p:nvSpPr>
          <p:spPr bwMode="auto">
            <a:xfrm>
              <a:off x="9" y="9"/>
              <a:ext cx="5740" cy="2228"/>
            </a:xfrm>
            <a:custGeom>
              <a:avLst/>
              <a:gdLst>
                <a:gd name="T0" fmla="*/ 0 w 1214"/>
                <a:gd name="T1" fmla="*/ 0 h 515"/>
                <a:gd name="T2" fmla="*/ 27140 w 1214"/>
                <a:gd name="T3" fmla="*/ 0 h 515"/>
                <a:gd name="T4" fmla="*/ 27140 w 1214"/>
                <a:gd name="T5" fmla="*/ 861 h 515"/>
                <a:gd name="T6" fmla="*/ 8317 w 1214"/>
                <a:gd name="T7" fmla="*/ 3201 h 515"/>
                <a:gd name="T8" fmla="*/ 0 w 1214"/>
                <a:gd name="T9" fmla="*/ 9639 h 515"/>
                <a:gd name="T10" fmla="*/ 0 w 1214"/>
                <a:gd name="T11" fmla="*/ 0 h 515"/>
                <a:gd name="T12" fmla="*/ 0 60000 65536"/>
                <a:gd name="T13" fmla="*/ 0 60000 65536"/>
                <a:gd name="T14" fmla="*/ 0 60000 65536"/>
                <a:gd name="T15" fmla="*/ 0 60000 65536"/>
                <a:gd name="T16" fmla="*/ 0 60000 65536"/>
                <a:gd name="T17" fmla="*/ 0 60000 65536"/>
                <a:gd name="T18" fmla="*/ 0 w 1214"/>
                <a:gd name="T19" fmla="*/ 0 h 515"/>
                <a:gd name="T20" fmla="*/ 1214 w 1214"/>
                <a:gd name="T21" fmla="*/ 515 h 515"/>
              </a:gdLst>
              <a:ahLst/>
              <a:cxnLst>
                <a:cxn ang="T12">
                  <a:pos x="T0" y="T1"/>
                </a:cxn>
                <a:cxn ang="T13">
                  <a:pos x="T2" y="T3"/>
                </a:cxn>
                <a:cxn ang="T14">
                  <a:pos x="T4" y="T5"/>
                </a:cxn>
                <a:cxn ang="T15">
                  <a:pos x="T6" y="T7"/>
                </a:cxn>
                <a:cxn ang="T16">
                  <a:pos x="T8" y="T9"/>
                </a:cxn>
                <a:cxn ang="T17">
                  <a:pos x="T10" y="T11"/>
                </a:cxn>
              </a:cxnLst>
              <a:rect l="T18" t="T19" r="T20" b="T21"/>
              <a:pathLst>
                <a:path w="1214" h="515">
                  <a:moveTo>
                    <a:pt x="0" y="0"/>
                  </a:moveTo>
                  <a:lnTo>
                    <a:pt x="1214" y="0"/>
                  </a:lnTo>
                  <a:lnTo>
                    <a:pt x="1214" y="46"/>
                  </a:lnTo>
                  <a:lnTo>
                    <a:pt x="372" y="171"/>
                  </a:lnTo>
                  <a:lnTo>
                    <a:pt x="0" y="515"/>
                  </a:lnTo>
                  <a:lnTo>
                    <a:pt x="0" y="0"/>
                  </a:lnTo>
                  <a:close/>
                </a:path>
              </a:pathLst>
            </a:custGeom>
            <a:noFill/>
            <a:ln w="0">
              <a:solidFill>
                <a:srgbClr val="FFFFFF"/>
              </a:solidFill>
              <a:round/>
              <a:headEnd/>
              <a:tailEnd/>
            </a:ln>
          </p:spPr>
          <p:txBody>
            <a:bodyPr/>
            <a:lstStyle/>
            <a:p>
              <a:endParaRPr lang="es-PE"/>
            </a:p>
          </p:txBody>
        </p:sp>
        <p:sp>
          <p:nvSpPr>
            <p:cNvPr id="16" name="Freeform 67"/>
            <p:cNvSpPr>
              <a:spLocks/>
            </p:cNvSpPr>
            <p:nvPr/>
          </p:nvSpPr>
          <p:spPr bwMode="auto">
            <a:xfrm>
              <a:off x="903" y="61"/>
              <a:ext cx="4846" cy="696"/>
            </a:xfrm>
            <a:custGeom>
              <a:avLst/>
              <a:gdLst/>
              <a:ahLst/>
              <a:cxnLst>
                <a:cxn ang="0">
                  <a:pos x="0" y="161"/>
                </a:cxn>
                <a:cxn ang="0">
                  <a:pos x="161" y="1"/>
                </a:cxn>
                <a:cxn ang="0">
                  <a:pos x="1025" y="0"/>
                </a:cxn>
                <a:cxn ang="0">
                  <a:pos x="1025" y="15"/>
                </a:cxn>
                <a:cxn ang="0">
                  <a:pos x="261" y="67"/>
                </a:cxn>
                <a:cxn ang="0">
                  <a:pos x="161" y="140"/>
                </a:cxn>
                <a:cxn ang="0">
                  <a:pos x="0" y="161"/>
                </a:cxn>
              </a:cxnLst>
              <a:rect l="0" t="0" r="r" b="b"/>
              <a:pathLst>
                <a:path w="1025" h="161">
                  <a:moveTo>
                    <a:pt x="0" y="161"/>
                  </a:moveTo>
                  <a:lnTo>
                    <a:pt x="161" y="1"/>
                  </a:lnTo>
                  <a:lnTo>
                    <a:pt x="1025" y="0"/>
                  </a:lnTo>
                  <a:lnTo>
                    <a:pt x="1025" y="15"/>
                  </a:lnTo>
                  <a:lnTo>
                    <a:pt x="261" y="67"/>
                  </a:lnTo>
                  <a:lnTo>
                    <a:pt x="161" y="140"/>
                  </a:lnTo>
                  <a:lnTo>
                    <a:pt x="0" y="161"/>
                  </a:lnTo>
                  <a:close/>
                </a:path>
              </a:pathLst>
            </a:custGeom>
            <a:solidFill>
              <a:schemeClr val="bg1">
                <a:lumMod val="75000"/>
              </a:schemeClr>
            </a:solidFill>
            <a:ln w="9525">
              <a:noFill/>
              <a:round/>
              <a:headEnd/>
              <a:tailEnd/>
            </a:ln>
          </p:spPr>
          <p:txBody>
            <a:bodyPr/>
            <a:lstStyle/>
            <a:p>
              <a:pPr>
                <a:defRPr/>
              </a:pPr>
              <a:endParaRPr lang="es-ES"/>
            </a:p>
          </p:txBody>
        </p:sp>
        <p:sp>
          <p:nvSpPr>
            <p:cNvPr id="17" name="Freeform 68"/>
            <p:cNvSpPr>
              <a:spLocks/>
            </p:cNvSpPr>
            <p:nvPr/>
          </p:nvSpPr>
          <p:spPr bwMode="auto">
            <a:xfrm>
              <a:off x="9" y="61"/>
              <a:ext cx="5740" cy="1514"/>
            </a:xfrm>
            <a:custGeom>
              <a:avLst/>
              <a:gdLst>
                <a:gd name="T0" fmla="*/ 27140 w 1214"/>
                <a:gd name="T1" fmla="*/ 0 h 350"/>
                <a:gd name="T2" fmla="*/ 7825 w 1214"/>
                <a:gd name="T3" fmla="*/ 0 h 350"/>
                <a:gd name="T4" fmla="*/ 0 w 1214"/>
                <a:gd name="T5" fmla="*/ 6549 h 350"/>
                <a:gd name="T6" fmla="*/ 0 60000 65536"/>
                <a:gd name="T7" fmla="*/ 0 60000 65536"/>
                <a:gd name="T8" fmla="*/ 0 60000 65536"/>
                <a:gd name="T9" fmla="*/ 0 w 1214"/>
                <a:gd name="T10" fmla="*/ 0 h 350"/>
                <a:gd name="T11" fmla="*/ 1214 w 1214"/>
                <a:gd name="T12" fmla="*/ 350 h 350"/>
              </a:gdLst>
              <a:ahLst/>
              <a:cxnLst>
                <a:cxn ang="T6">
                  <a:pos x="T0" y="T1"/>
                </a:cxn>
                <a:cxn ang="T7">
                  <a:pos x="T2" y="T3"/>
                </a:cxn>
                <a:cxn ang="T8">
                  <a:pos x="T4" y="T5"/>
                </a:cxn>
              </a:cxnLst>
              <a:rect l="T9" t="T10" r="T11" b="T12"/>
              <a:pathLst>
                <a:path w="1214" h="350">
                  <a:moveTo>
                    <a:pt x="1214" y="0"/>
                  </a:moveTo>
                  <a:lnTo>
                    <a:pt x="350" y="0"/>
                  </a:lnTo>
                  <a:lnTo>
                    <a:pt x="0" y="350"/>
                  </a:lnTo>
                </a:path>
              </a:pathLst>
            </a:custGeom>
            <a:noFill/>
            <a:ln w="0">
              <a:solidFill>
                <a:srgbClr val="FFFFFF"/>
              </a:solidFill>
              <a:round/>
              <a:headEnd/>
              <a:tailEnd/>
            </a:ln>
          </p:spPr>
          <p:txBody>
            <a:bodyPr/>
            <a:lstStyle/>
            <a:p>
              <a:endParaRPr lang="es-PE"/>
            </a:p>
          </p:txBody>
        </p:sp>
        <p:sp>
          <p:nvSpPr>
            <p:cNvPr id="18" name="Freeform 69"/>
            <p:cNvSpPr>
              <a:spLocks/>
            </p:cNvSpPr>
            <p:nvPr/>
          </p:nvSpPr>
          <p:spPr bwMode="auto">
            <a:xfrm>
              <a:off x="9" y="125"/>
              <a:ext cx="5740" cy="1627"/>
            </a:xfrm>
            <a:custGeom>
              <a:avLst/>
              <a:gdLst>
                <a:gd name="T0" fmla="*/ 0 w 1214"/>
                <a:gd name="T1" fmla="*/ 7040 h 376"/>
                <a:gd name="T2" fmla="*/ 10014 w 1214"/>
                <a:gd name="T3" fmla="*/ 991 h 376"/>
                <a:gd name="T4" fmla="*/ 27140 w 1214"/>
                <a:gd name="T5" fmla="*/ 0 h 376"/>
                <a:gd name="T6" fmla="*/ 0 60000 65536"/>
                <a:gd name="T7" fmla="*/ 0 60000 65536"/>
                <a:gd name="T8" fmla="*/ 0 60000 65536"/>
                <a:gd name="T9" fmla="*/ 0 w 1214"/>
                <a:gd name="T10" fmla="*/ 0 h 376"/>
                <a:gd name="T11" fmla="*/ 1214 w 1214"/>
                <a:gd name="T12" fmla="*/ 376 h 376"/>
              </a:gdLst>
              <a:ahLst/>
              <a:cxnLst>
                <a:cxn ang="T6">
                  <a:pos x="T0" y="T1"/>
                </a:cxn>
                <a:cxn ang="T7">
                  <a:pos x="T2" y="T3"/>
                </a:cxn>
                <a:cxn ang="T8">
                  <a:pos x="T4" y="T5"/>
                </a:cxn>
              </a:cxnLst>
              <a:rect l="T9" t="T10" r="T11" b="T12"/>
              <a:pathLst>
                <a:path w="1214" h="376">
                  <a:moveTo>
                    <a:pt x="0" y="376"/>
                  </a:moveTo>
                  <a:lnTo>
                    <a:pt x="448" y="53"/>
                  </a:lnTo>
                  <a:lnTo>
                    <a:pt x="1214" y="0"/>
                  </a:lnTo>
                </a:path>
              </a:pathLst>
            </a:custGeom>
            <a:noFill/>
            <a:ln w="0">
              <a:solidFill>
                <a:srgbClr val="FFFFFF"/>
              </a:solidFill>
              <a:round/>
              <a:headEnd/>
              <a:tailEnd/>
            </a:ln>
          </p:spPr>
          <p:txBody>
            <a:bodyPr/>
            <a:lstStyle/>
            <a:p>
              <a:endParaRPr lang="es-PE"/>
            </a:p>
          </p:txBody>
        </p:sp>
        <p:sp>
          <p:nvSpPr>
            <p:cNvPr id="19" name="Freeform 70"/>
            <p:cNvSpPr>
              <a:spLocks/>
            </p:cNvSpPr>
            <p:nvPr/>
          </p:nvSpPr>
          <p:spPr bwMode="auto">
            <a:xfrm>
              <a:off x="9" y="177"/>
              <a:ext cx="5740" cy="1787"/>
            </a:xfrm>
            <a:custGeom>
              <a:avLst/>
              <a:gdLst>
                <a:gd name="T0" fmla="*/ 0 w 1214"/>
                <a:gd name="T1" fmla="*/ 7732 h 413"/>
                <a:gd name="T2" fmla="*/ 2435 w 1214"/>
                <a:gd name="T3" fmla="*/ 2713 h 413"/>
                <a:gd name="T4" fmla="*/ 27140 w 1214"/>
                <a:gd name="T5" fmla="*/ 0 h 413"/>
                <a:gd name="T6" fmla="*/ 0 60000 65536"/>
                <a:gd name="T7" fmla="*/ 0 60000 65536"/>
                <a:gd name="T8" fmla="*/ 0 60000 65536"/>
                <a:gd name="T9" fmla="*/ 0 w 1214"/>
                <a:gd name="T10" fmla="*/ 0 h 413"/>
                <a:gd name="T11" fmla="*/ 1214 w 1214"/>
                <a:gd name="T12" fmla="*/ 413 h 413"/>
              </a:gdLst>
              <a:ahLst/>
              <a:cxnLst>
                <a:cxn ang="T6">
                  <a:pos x="T0" y="T1"/>
                </a:cxn>
                <a:cxn ang="T7">
                  <a:pos x="T2" y="T3"/>
                </a:cxn>
                <a:cxn ang="T8">
                  <a:pos x="T4" y="T5"/>
                </a:cxn>
              </a:cxnLst>
              <a:rect l="T9" t="T10" r="T11" b="T12"/>
              <a:pathLst>
                <a:path w="1214" h="413">
                  <a:moveTo>
                    <a:pt x="0" y="413"/>
                  </a:moveTo>
                  <a:lnTo>
                    <a:pt x="109" y="145"/>
                  </a:lnTo>
                  <a:lnTo>
                    <a:pt x="1214" y="0"/>
                  </a:lnTo>
                </a:path>
              </a:pathLst>
            </a:custGeom>
            <a:noFill/>
            <a:ln w="0">
              <a:solidFill>
                <a:srgbClr val="FFFFFF"/>
              </a:solidFill>
              <a:round/>
              <a:headEnd/>
              <a:tailEnd/>
            </a:ln>
          </p:spPr>
          <p:txBody>
            <a:bodyPr/>
            <a:lstStyle/>
            <a:p>
              <a:endParaRPr lang="es-PE"/>
            </a:p>
          </p:txBody>
        </p:sp>
      </p:grpSp>
      <p:pic>
        <p:nvPicPr>
          <p:cNvPr id="80900" name="Picture 4" descr="http://www.fisicanet.com.ar/biografias/cientificos/m/img/monge.jpg"/>
          <p:cNvPicPr>
            <a:picLocks noChangeAspect="1" noChangeArrowheads="1"/>
          </p:cNvPicPr>
          <p:nvPr/>
        </p:nvPicPr>
        <p:blipFill>
          <a:blip r:embed="rId3" cstate="print"/>
          <a:srcRect/>
          <a:stretch>
            <a:fillRect/>
          </a:stretch>
        </p:blipFill>
        <p:spPr bwMode="auto">
          <a:xfrm>
            <a:off x="179512" y="1628800"/>
            <a:ext cx="2165226" cy="2615594"/>
          </a:xfrm>
          <a:prstGeom prst="rect">
            <a:avLst/>
          </a:prstGeom>
          <a:noFill/>
        </p:spPr>
      </p:pic>
      <p:sp>
        <p:nvSpPr>
          <p:cNvPr id="16386" name="2 Marcador de número de diapositiva"/>
          <p:cNvSpPr>
            <a:spLocks noGrp="1"/>
          </p:cNvSpPr>
          <p:nvPr>
            <p:ph type="sldNum" sz="quarter" idx="10"/>
          </p:nvPr>
        </p:nvSpPr>
        <p:spPr>
          <a:noFill/>
        </p:spPr>
        <p:txBody>
          <a:bodyPr/>
          <a:lstStyle/>
          <a:p>
            <a:fld id="{35E12403-6792-4F38-83D7-9790585AD231}" type="slidenum">
              <a:rPr lang="es-ES"/>
              <a:pPr/>
              <a:t>9</a:t>
            </a:fld>
            <a:endParaRPr lang="es-ES"/>
          </a:p>
        </p:txBody>
      </p:sp>
      <p:grpSp>
        <p:nvGrpSpPr>
          <p:cNvPr id="3" name="10 Grupo"/>
          <p:cNvGrpSpPr>
            <a:grpSpLocks/>
          </p:cNvGrpSpPr>
          <p:nvPr/>
        </p:nvGrpSpPr>
        <p:grpSpPr bwMode="auto">
          <a:xfrm>
            <a:off x="179388" y="119063"/>
            <a:ext cx="8713787" cy="828675"/>
            <a:chOff x="179512" y="118855"/>
            <a:chExt cx="8712968" cy="828772"/>
          </a:xfrm>
          <a:noFill/>
        </p:grpSpPr>
        <p:graphicFrame>
          <p:nvGraphicFramePr>
            <p:cNvPr id="21" name="11 Objeto"/>
            <p:cNvGraphicFramePr>
              <a:graphicFrameLocks noChangeAspect="1"/>
            </p:cNvGraphicFramePr>
            <p:nvPr/>
          </p:nvGraphicFramePr>
          <p:xfrm>
            <a:off x="179512" y="118855"/>
            <a:ext cx="720080" cy="828772"/>
          </p:xfrm>
          <a:graphic>
            <a:graphicData uri="http://schemas.openxmlformats.org/presentationml/2006/ole">
              <mc:AlternateContent xmlns:mc="http://schemas.openxmlformats.org/markup-compatibility/2006">
                <mc:Choice xmlns:v="urn:schemas-microsoft-com:vml" Requires="v">
                  <p:oleObj spid="_x0000_s80939" r:id="rId4" imgW="2663848" imgH="3592373" progId="">
                    <p:embed/>
                  </p:oleObj>
                </mc:Choice>
                <mc:Fallback>
                  <p:oleObj r:id="rId4" imgW="2663848" imgH="3592373" progId="">
                    <p:embed/>
                    <p:pic>
                      <p:nvPicPr>
                        <p:cNvPr id="0" name="Picture 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18855"/>
                          <a:ext cx="720080" cy="8287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21 Rectángulo"/>
            <p:cNvSpPr/>
            <p:nvPr/>
          </p:nvSpPr>
          <p:spPr>
            <a:xfrm>
              <a:off x="900169" y="279211"/>
              <a:ext cx="3041364" cy="339765"/>
            </a:xfrm>
            <a:prstGeom prst="rect">
              <a:avLst/>
            </a:prstGeom>
            <a:grpFill/>
          </p:spPr>
          <p:txBody>
            <a:bodyPr>
              <a:spAutoFit/>
            </a:bodyPr>
            <a:lstStyle/>
            <a:p>
              <a:pPr algn="l">
                <a:spcBef>
                  <a:spcPct val="50000"/>
                </a:spcBef>
                <a:defRPr/>
              </a:pPr>
              <a:r>
                <a:rPr lang="es-ES_tradnl" sz="1600" b="1" i="1" dirty="0">
                  <a:latin typeface="+mj-lt"/>
                </a:rPr>
                <a:t>DIBUJO EN INGENIERIA I</a:t>
              </a:r>
            </a:p>
          </p:txBody>
        </p:sp>
        <p:sp>
          <p:nvSpPr>
            <p:cNvPr id="23" name="22 Rectángulo"/>
            <p:cNvSpPr/>
            <p:nvPr/>
          </p:nvSpPr>
          <p:spPr>
            <a:xfrm>
              <a:off x="7884513" y="279211"/>
              <a:ext cx="1007967" cy="277031"/>
            </a:xfrm>
            <a:prstGeom prst="rect">
              <a:avLst/>
            </a:prstGeom>
            <a:grpFill/>
          </p:spPr>
          <p:txBody>
            <a:bodyPr>
              <a:spAutoFit/>
            </a:bodyPr>
            <a:lstStyle/>
            <a:p>
              <a:pPr algn="l">
                <a:spcBef>
                  <a:spcPct val="50000"/>
                </a:spcBef>
                <a:defRPr/>
              </a:pPr>
              <a:r>
                <a:rPr lang="es-ES" sz="1200" b="1" i="1" dirty="0"/>
                <a:t>CLASE  </a:t>
              </a:r>
              <a:r>
                <a:rPr lang="es-ES" sz="1200" b="1" i="1" dirty="0" smtClean="0"/>
                <a:t>6</a:t>
              </a:r>
              <a:endParaRPr lang="es-ES_tradnl" sz="1200" b="1" i="1" dirty="0">
                <a:latin typeface="+mj-lt"/>
              </a:endParaRPr>
            </a:p>
          </p:txBody>
        </p:sp>
      </p:grpSp>
      <p:sp>
        <p:nvSpPr>
          <p:cNvPr id="26" name="25 Rectángulo"/>
          <p:cNvSpPr/>
          <p:nvPr/>
        </p:nvSpPr>
        <p:spPr>
          <a:xfrm>
            <a:off x="7143768" y="571480"/>
            <a:ext cx="1467068" cy="276999"/>
          </a:xfrm>
          <a:prstGeom prst="rect">
            <a:avLst/>
          </a:prstGeom>
        </p:spPr>
        <p:txBody>
          <a:bodyPr wrap="none">
            <a:spAutoFit/>
          </a:bodyPr>
          <a:lstStyle/>
          <a:p>
            <a:pPr>
              <a:spcBef>
                <a:spcPct val="50000"/>
              </a:spcBef>
              <a:defRPr/>
            </a:pPr>
            <a:r>
              <a:rPr lang="es-ES_tradnl" sz="1200" b="1" i="1" dirty="0" smtClean="0"/>
              <a:t>PROYECCIONES</a:t>
            </a:r>
            <a:r>
              <a:rPr lang="es-ES" sz="1200" b="1" i="1" dirty="0" smtClean="0"/>
              <a:t>.</a:t>
            </a:r>
            <a:endParaRPr lang="es-ES" sz="1200" b="1" i="1" dirty="0"/>
          </a:p>
        </p:txBody>
      </p:sp>
      <p:sp>
        <p:nvSpPr>
          <p:cNvPr id="25" name="37 CuadroTexto"/>
          <p:cNvSpPr txBox="1">
            <a:spLocks noChangeArrowheads="1"/>
          </p:cNvSpPr>
          <p:nvPr/>
        </p:nvSpPr>
        <p:spPr bwMode="auto">
          <a:xfrm>
            <a:off x="2555777" y="1700808"/>
            <a:ext cx="6336704" cy="5253746"/>
          </a:xfrm>
          <a:prstGeom prst="rect">
            <a:avLst/>
          </a:prstGeom>
          <a:noFill/>
          <a:ln w="9525">
            <a:noFill/>
            <a:miter lim="800000"/>
            <a:headEnd/>
            <a:tailEnd/>
          </a:ln>
        </p:spPr>
        <p:txBody>
          <a:bodyPr wrap="square">
            <a:spAutoFit/>
          </a:bodyPr>
          <a:lstStyle/>
          <a:p>
            <a:pPr algn="just">
              <a:lnSpc>
                <a:spcPct val="120000"/>
              </a:lnSpc>
              <a:spcBef>
                <a:spcPts val="600"/>
              </a:spcBef>
            </a:pPr>
            <a:r>
              <a:rPr lang="es-ES" b="1" dirty="0"/>
              <a:t>Las proyecciones ortogonales tienen su origen en el siglo XVIII. Su inventor fue Gaspar Monge (1746 - 1818). </a:t>
            </a:r>
            <a:endParaRPr lang="es-ES" b="1" dirty="0" smtClean="0"/>
          </a:p>
          <a:p>
            <a:pPr algn="just">
              <a:lnSpc>
                <a:spcPct val="120000"/>
              </a:lnSpc>
              <a:spcBef>
                <a:spcPts val="600"/>
              </a:spcBef>
            </a:pPr>
            <a:r>
              <a:rPr lang="es-ES" b="1" dirty="0" smtClean="0"/>
              <a:t>El </a:t>
            </a:r>
            <a:r>
              <a:rPr lang="es-ES" b="1" dirty="0"/>
              <a:t>conocimiento de las proyecciones, tanto ortogonales como oblicuas y cónicas, son de importancia como base para luego poder comprender la geometría descriptiva. </a:t>
            </a:r>
            <a:endParaRPr lang="es-ES" b="1" dirty="0" smtClean="0"/>
          </a:p>
          <a:p>
            <a:pPr algn="just">
              <a:lnSpc>
                <a:spcPct val="120000"/>
              </a:lnSpc>
              <a:spcBef>
                <a:spcPts val="600"/>
              </a:spcBef>
            </a:pPr>
            <a:r>
              <a:rPr lang="es-ES" b="1" dirty="0" smtClean="0"/>
              <a:t>El </a:t>
            </a:r>
            <a:r>
              <a:rPr lang="es-ES" b="1" dirty="0"/>
              <a:t>dibujo de proyección es un elemento esencial en cualquier industria, ya que todo producto elaborado debe pasar primero por una fase de proyecto donde se realizan los diferentes dibujos necesarios para la fabricación. </a:t>
            </a:r>
          </a:p>
          <a:p>
            <a:pPr algn="just">
              <a:lnSpc>
                <a:spcPct val="120000"/>
              </a:lnSpc>
              <a:spcBef>
                <a:spcPts val="600"/>
              </a:spcBef>
            </a:pPr>
            <a:r>
              <a:rPr lang="es-ES" b="1" dirty="0"/>
              <a:t>La proyección ortogonal es considerada como la base fundamental del dibujo Técnico. Sin el dominio de ella no puede haber un buen aprendizaje del dibujo.</a:t>
            </a:r>
          </a:p>
          <a:p>
            <a:endParaRPr lang="es-ES" b="1" dirty="0">
              <a:latin typeface="Calibri" pitchFamily="34" charset="0"/>
            </a:endParaRPr>
          </a:p>
        </p:txBody>
      </p:sp>
      <p:sp>
        <p:nvSpPr>
          <p:cNvPr id="28" name="3 CuadroTexto"/>
          <p:cNvSpPr txBox="1">
            <a:spLocks noChangeArrowheads="1"/>
          </p:cNvSpPr>
          <p:nvPr/>
        </p:nvSpPr>
        <p:spPr bwMode="auto">
          <a:xfrm>
            <a:off x="2571736" y="1000108"/>
            <a:ext cx="4786338" cy="523220"/>
          </a:xfrm>
          <a:prstGeom prst="rect">
            <a:avLst/>
          </a:prstGeom>
          <a:noFill/>
          <a:ln w="9525">
            <a:noFill/>
            <a:miter lim="800000"/>
            <a:headEnd/>
            <a:tailEnd/>
          </a:ln>
        </p:spPr>
        <p:txBody>
          <a:bodyPr wrap="square">
            <a:spAutoFit/>
          </a:bodyPr>
          <a:lstStyle/>
          <a:p>
            <a:pPr>
              <a:defRPr/>
            </a:pPr>
            <a:r>
              <a:rPr lang="es-ES" sz="2800" b="1" dirty="0" smtClean="0">
                <a:solidFill>
                  <a:srgbClr val="FF0000"/>
                </a:solidFill>
                <a:ea typeface="+mj-ea"/>
                <a:cs typeface="+mj-cs"/>
              </a:rPr>
              <a:t>Proyección ortogonal</a:t>
            </a:r>
            <a:endParaRPr lang="es-ES" sz="2800" b="1" dirty="0">
              <a:solidFill>
                <a:srgbClr val="FF0000"/>
              </a:solidFill>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8090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5">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5568</TotalTime>
  <Words>2498</Words>
  <Application>Microsoft Office PowerPoint</Application>
  <PresentationFormat>Presentación en pantalla (4:3)</PresentationFormat>
  <Paragraphs>434</Paragraphs>
  <Slides>48</Slides>
  <Notes>3</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48</vt:i4>
      </vt:variant>
    </vt:vector>
  </HeadingPairs>
  <TitlesOfParts>
    <vt:vector size="51" baseType="lpstr">
      <vt:lpstr>Tema de Office</vt:lpstr>
      <vt:lpstr>Documento</vt:lpstr>
      <vt:lpstr>Visio</vt:lpstr>
      <vt:lpstr>TEORIA DE LAS PROYECCIONES</vt:lpstr>
      <vt:lpstr>GEOMETRÍA DESCRIPTIVA COMO CIENCIA DE LA REPRESENTACIÓN.</vt:lpstr>
      <vt:lpstr>PROYECCIONES</vt:lpstr>
      <vt:lpstr>ELEMENTOS DE LAS PROYECCIONES</vt:lpstr>
      <vt:lpstr>TIPOS DE PROYECCIONES:</vt:lpstr>
      <vt:lpstr>TIPOS PROYECCIONES.</vt:lpstr>
      <vt:lpstr>Presentación de PowerPoint</vt:lpstr>
      <vt:lpstr>SISTEMAS DE REPRESENTACIÓN.</vt:lpstr>
      <vt:lpstr>Presentación de PowerPoint</vt:lpstr>
      <vt:lpstr>DEFINICIÓN PROYECCIÓN ORTOGONAL</vt:lpstr>
      <vt:lpstr>DETERMINACIÓN DE LAS VISTAS ORTOGONALES</vt:lpstr>
      <vt:lpstr>Sistemas de Proyección de vistas Ortogonales</vt:lpstr>
      <vt:lpstr>Desarrollo del Cubo de Proyección</vt:lpstr>
      <vt:lpstr>Ubicación de las Vistas Ortogonales</vt:lpstr>
      <vt:lpstr>Elección de las Vistas</vt:lpstr>
      <vt:lpstr>ELEMENTOS DE UN VOLUMEN</vt:lpstr>
      <vt:lpstr>DIMENSIONES PRINCIPALES DE UN VOLUMEN</vt:lpstr>
      <vt:lpstr>VISTAS PRINCIPALES</vt:lpstr>
      <vt:lpstr>Correspondencia entre las Vistas </vt:lpstr>
      <vt:lpstr>PASOS A SEGUIR EN EL DIBUJO DE LAS VISTAS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EJERCICIOS RESUELTOS</vt:lpstr>
      <vt:lpstr>EJERCICIOS RESUELTOS</vt:lpstr>
      <vt:lpstr>EJERCICIOS </vt:lpstr>
      <vt:lpstr>EJERCICIOS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grc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Proyeccion Ortogonal</dc:title>
  <dc:creator>Edgar Sarmiento</dc:creator>
  <cp:lastModifiedBy>Hector Benites</cp:lastModifiedBy>
  <cp:revision>280</cp:revision>
  <dcterms:created xsi:type="dcterms:W3CDTF">2008-11-27T13:55:43Z</dcterms:created>
  <dcterms:modified xsi:type="dcterms:W3CDTF">2011-10-24T13:29:19Z</dcterms:modified>
</cp:coreProperties>
</file>