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48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048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E"/>
              </a:p>
            </p:txBody>
          </p:sp>
          <p:sp>
            <p:nvSpPr>
              <p:cNvPr id="2048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E"/>
              </a:p>
            </p:txBody>
          </p:sp>
          <p:sp>
            <p:nvSpPr>
              <p:cNvPr id="2048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E"/>
              </a:p>
            </p:txBody>
          </p:sp>
          <p:sp>
            <p:nvSpPr>
              <p:cNvPr id="2048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E"/>
              </a:p>
            </p:txBody>
          </p:sp>
          <p:sp>
            <p:nvSpPr>
              <p:cNvPr id="2048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E"/>
              </a:p>
            </p:txBody>
          </p:sp>
        </p:grpSp>
        <p:sp>
          <p:nvSpPr>
            <p:cNvPr id="2048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E"/>
            </a:p>
          </p:txBody>
        </p:sp>
        <p:sp>
          <p:nvSpPr>
            <p:cNvPr id="2049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E"/>
            </a:p>
          </p:txBody>
        </p:sp>
      </p:grpSp>
      <p:sp>
        <p:nvSpPr>
          <p:cNvPr id="204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204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204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204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CCFDCF7-2B46-4B66-8752-8E6A75BB35C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1" grpId="0"/>
      <p:bldP spid="20492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049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4B7A59-A52B-4F39-A6E4-2EC8617262CB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994084-A33C-4F92-AE9C-7780FEDF61F9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A0B423-99B4-4502-8DA5-73606306975E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248F67-9E1C-469C-9E1F-009699B78490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430453-91DF-4FC2-A748-1C869F75EC3D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B8BF61-C2F3-4871-B726-F6456923AB6B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4D62F4-BE2C-4742-A8D8-A9EEF2601CC7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20B14D-8ACD-496C-A31D-0CF57F1E1FA6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032D2A-813D-42C2-92EC-F101C691415D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78EADC-D834-4352-937F-EB824A867C15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71F815B-7008-4A4B-96B9-FA6A5DC7CAD6}" type="slidenum">
              <a:rPr lang="es-ES"/>
              <a:pPr/>
              <a:t>‹Nº›</a:t>
            </a:fld>
            <a:endParaRPr lang="es-ES"/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946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946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E"/>
              </a:p>
            </p:txBody>
          </p:sp>
          <p:sp>
            <p:nvSpPr>
              <p:cNvPr id="1946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E"/>
              </a:p>
            </p:txBody>
          </p:sp>
          <p:sp>
            <p:nvSpPr>
              <p:cNvPr id="1946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E"/>
              </a:p>
            </p:txBody>
          </p:sp>
          <p:sp>
            <p:nvSpPr>
              <p:cNvPr id="1946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E"/>
              </a:p>
            </p:txBody>
          </p:sp>
          <p:sp>
            <p:nvSpPr>
              <p:cNvPr id="1946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PE"/>
              </a:p>
            </p:txBody>
          </p:sp>
        </p:grpSp>
        <p:sp>
          <p:nvSpPr>
            <p:cNvPr id="1946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E"/>
            </a:p>
          </p:txBody>
        </p:sp>
        <p:sp>
          <p:nvSpPr>
            <p:cNvPr id="1946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PE"/>
            </a:p>
          </p:txBody>
        </p:sp>
      </p:grpSp>
      <p:sp>
        <p:nvSpPr>
          <p:cNvPr id="1946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94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1947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9" grpId="0"/>
      <p:bldP spid="1947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947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2235636"/>
            <a:ext cx="835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es-PE" sz="2400" dirty="0" smtClean="0"/>
              <a:t>El volumen control no se mueve con respecto al marco coordenado</a:t>
            </a:r>
          </a:p>
          <a:p>
            <a:pPr marL="457200" indent="-457200" algn="just">
              <a:buAutoNum type="arabicPeriod" startAt="2"/>
            </a:pPr>
            <a:r>
              <a:rPr lang="es-PE" sz="2400" dirty="0" smtClean="0"/>
              <a:t>La intensidad y el estado del flujo de masa que atraviesa la superficie de control no varía con el tiempo</a:t>
            </a:r>
          </a:p>
          <a:p>
            <a:pPr marL="457200" indent="-457200" algn="just">
              <a:buAutoNum type="arabicPeriod" startAt="2"/>
            </a:pPr>
            <a:r>
              <a:rPr lang="es-PE" sz="2400" dirty="0" smtClean="0"/>
              <a:t>El estado de masa dentro del volumen control  no varia con el tiempo y por ende la masa en el volumen control permanece constante.</a:t>
            </a:r>
          </a:p>
          <a:p>
            <a:pPr marL="457200" indent="-457200" algn="just">
              <a:buAutoNum type="arabicPeriod" startAt="2"/>
            </a:pPr>
            <a:r>
              <a:rPr lang="es-PE" sz="2400" dirty="0" smtClean="0"/>
              <a:t>La rapidez con la atraviesa el calor y el trabajo permanece constante.</a:t>
            </a:r>
          </a:p>
          <a:p>
            <a:pPr marL="457200" indent="-457200" algn="just">
              <a:buAutoNum type="arabicPeriod" startAt="2"/>
            </a:pPr>
            <a:endParaRPr lang="es-PE" sz="2400" dirty="0"/>
          </a:p>
        </p:txBody>
      </p:sp>
      <p:sp>
        <p:nvSpPr>
          <p:cNvPr id="5" name="4 Rectángulo"/>
          <p:cNvSpPr/>
          <p:nvPr/>
        </p:nvSpPr>
        <p:spPr>
          <a:xfrm>
            <a:off x="1028775" y="548680"/>
            <a:ext cx="6999609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PROCESO DE ESTADO Y FLUJO ESTABLE</a:t>
            </a:r>
            <a:endParaRPr lang="es-ES" sz="28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59832" y="2348880"/>
            <a:ext cx="3384376" cy="20162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2 Rectángulo"/>
          <p:cNvSpPr/>
          <p:nvPr/>
        </p:nvSpPr>
        <p:spPr>
          <a:xfrm>
            <a:off x="1533150" y="3286108"/>
            <a:ext cx="1512168" cy="2880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" name="3 Rectángulo"/>
          <p:cNvSpPr/>
          <p:nvPr/>
        </p:nvSpPr>
        <p:spPr>
          <a:xfrm>
            <a:off x="6444208" y="3285546"/>
            <a:ext cx="1512168" cy="2880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22956" y="548680"/>
            <a:ext cx="7611251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PROCESO DE ESTADO Y FLUJO UNIFORME</a:t>
            </a:r>
            <a:endParaRPr lang="es-ES" sz="28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5536" y="2235636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es-PE" sz="2400" dirty="0" smtClean="0"/>
              <a:t>El volumen control no se mueve con respecto al marco coordenado</a:t>
            </a:r>
          </a:p>
          <a:p>
            <a:pPr marL="457200" indent="-457200" algn="just">
              <a:buAutoNum type="arabicPeriod" startAt="2"/>
            </a:pPr>
            <a:r>
              <a:rPr lang="es-PE" sz="2400" dirty="0" smtClean="0"/>
              <a:t>El estado del flujo de masa que atraviesa la superficie de control es constante con el tiempo y uniforme sobre las áreas en donde ocurre el flujo.</a:t>
            </a:r>
          </a:p>
          <a:p>
            <a:pPr marL="457200" indent="-457200" algn="just">
              <a:buAutoNum type="arabicPeriod" startAt="2"/>
            </a:pPr>
            <a:r>
              <a:rPr lang="es-PE" sz="2400" dirty="0" smtClean="0"/>
              <a:t>El estado de masa dentro del volumen control puede cambiar con el tiempo pero en cualquier instante es uniforme en todo el volumen control.</a:t>
            </a:r>
          </a:p>
          <a:p>
            <a:pPr marL="457200" indent="-457200" algn="just">
              <a:buAutoNum type="arabicPeriod" startAt="2"/>
            </a:pPr>
            <a:endParaRPr lang="es-PE" sz="2400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63888" y="1772816"/>
            <a:ext cx="1584176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2 Rectángulo"/>
          <p:cNvSpPr/>
          <p:nvPr/>
        </p:nvSpPr>
        <p:spPr>
          <a:xfrm>
            <a:off x="3563888" y="4221088"/>
            <a:ext cx="1584176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" name="3 Flecha derecha"/>
          <p:cNvSpPr/>
          <p:nvPr/>
        </p:nvSpPr>
        <p:spPr>
          <a:xfrm>
            <a:off x="1475656" y="2348880"/>
            <a:ext cx="2088232" cy="36004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4 Flecha derecha"/>
          <p:cNvSpPr/>
          <p:nvPr/>
        </p:nvSpPr>
        <p:spPr>
          <a:xfrm>
            <a:off x="5148064" y="5013176"/>
            <a:ext cx="2088232" cy="36004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Secuencia">
  <a:themeElements>
    <a:clrScheme name="Secuencia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ecuencia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cuencia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uencia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238</TotalTime>
  <Words>145</Words>
  <Application>Microsoft Office PowerPoint</Application>
  <PresentationFormat>Presentación en pantalla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Garamond</vt:lpstr>
      <vt:lpstr>Times New Roman</vt:lpstr>
      <vt:lpstr>Wingdings</vt:lpstr>
      <vt:lpstr>Secuencia</vt:lpstr>
      <vt:lpstr>Diapositiva 1</vt:lpstr>
      <vt:lpstr>Diapositiva 2</vt:lpstr>
      <vt:lpstr>Diapositiva 3</vt:lpstr>
      <vt:lpstr>Diapositiva 4</vt:lpstr>
    </vt:vector>
  </TitlesOfParts>
  <Company>victor castro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LECHE</dc:title>
  <dc:creator>victor castro</dc:creator>
  <cp:lastModifiedBy>USER</cp:lastModifiedBy>
  <cp:revision>28</cp:revision>
  <dcterms:created xsi:type="dcterms:W3CDTF">2003-10-03T01:58:36Z</dcterms:created>
  <dcterms:modified xsi:type="dcterms:W3CDTF">2013-05-06T17:42:55Z</dcterms:modified>
</cp:coreProperties>
</file>