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7" r:id="rId5"/>
    <p:sldId id="268" r:id="rId6"/>
    <p:sldId id="266" r:id="rId7"/>
    <p:sldId id="259" r:id="rId8"/>
    <p:sldId id="260" r:id="rId9"/>
    <p:sldId id="261" r:id="rId10"/>
    <p:sldId id="262" r:id="rId11"/>
    <p:sldId id="263" r:id="rId12"/>
    <p:sldId id="264"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E8EC0E-5948-4380-B694-60B67E409FFD}"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s-MX"/>
        </a:p>
      </dgm:t>
    </dgm:pt>
    <dgm:pt modelId="{03E2FA19-F640-4CA7-B389-41A3ADAEC2EE}">
      <dgm:prSet phldrT="[Texto]"/>
      <dgm:spPr/>
      <dgm:t>
        <a:bodyPr/>
        <a:lstStyle/>
        <a:p>
          <a:r>
            <a:rPr lang="es-MX" dirty="0" smtClean="0"/>
            <a:t>Físicos</a:t>
          </a:r>
          <a:endParaRPr lang="es-MX" dirty="0"/>
        </a:p>
      </dgm:t>
    </dgm:pt>
    <dgm:pt modelId="{43749CD8-372F-45E4-8BA8-01AE0FE981F0}" type="parTrans" cxnId="{B547AE46-5AF4-4910-B9C7-02424E46431F}">
      <dgm:prSet/>
      <dgm:spPr/>
      <dgm:t>
        <a:bodyPr/>
        <a:lstStyle/>
        <a:p>
          <a:endParaRPr lang="es-MX"/>
        </a:p>
      </dgm:t>
    </dgm:pt>
    <dgm:pt modelId="{25E11CC5-C2B9-49B4-B20D-4F6EC4B419CE}" type="sibTrans" cxnId="{B547AE46-5AF4-4910-B9C7-02424E46431F}">
      <dgm:prSet/>
      <dgm:spPr/>
      <dgm:t>
        <a:bodyPr/>
        <a:lstStyle/>
        <a:p>
          <a:endParaRPr lang="es-MX"/>
        </a:p>
      </dgm:t>
    </dgm:pt>
    <dgm:pt modelId="{B06B733E-C8E6-4396-8BE6-846B8764CB26}">
      <dgm:prSet phldrT="[Texto]"/>
      <dgm:spPr/>
      <dgm:t>
        <a:bodyPr/>
        <a:lstStyle/>
        <a:p>
          <a:r>
            <a:rPr lang="es-MX" dirty="0" smtClean="0"/>
            <a:t>Físicos</a:t>
          </a:r>
          <a:endParaRPr lang="es-MX" dirty="0"/>
        </a:p>
      </dgm:t>
    </dgm:pt>
    <dgm:pt modelId="{FD8CDCC0-B772-40F2-BDDD-CA05E9E763FB}" type="parTrans" cxnId="{2088C3F0-8A07-4FB1-B767-C163999F7B38}">
      <dgm:prSet/>
      <dgm:spPr/>
      <dgm:t>
        <a:bodyPr/>
        <a:lstStyle/>
        <a:p>
          <a:endParaRPr lang="es-MX"/>
        </a:p>
      </dgm:t>
    </dgm:pt>
    <dgm:pt modelId="{0D82586A-BE28-453F-B01D-A9E4E8FAB388}" type="sibTrans" cxnId="{2088C3F0-8A07-4FB1-B767-C163999F7B38}">
      <dgm:prSet/>
      <dgm:spPr/>
      <dgm:t>
        <a:bodyPr/>
        <a:lstStyle/>
        <a:p>
          <a:endParaRPr lang="es-MX"/>
        </a:p>
      </dgm:t>
    </dgm:pt>
    <dgm:pt modelId="{55E5E532-B8D1-4F24-800E-5EFEDD67BC25}">
      <dgm:prSet phldrT="[Texto]"/>
      <dgm:spPr/>
      <dgm:t>
        <a:bodyPr/>
        <a:lstStyle/>
        <a:p>
          <a:r>
            <a:rPr lang="es-MX" dirty="0" smtClean="0"/>
            <a:t>Químico</a:t>
          </a:r>
          <a:endParaRPr lang="es-MX" dirty="0"/>
        </a:p>
      </dgm:t>
    </dgm:pt>
    <dgm:pt modelId="{E257F8CA-135C-482D-81E5-3147DBF56095}" type="parTrans" cxnId="{97F639A8-E5EA-471A-97B1-101C77159ACE}">
      <dgm:prSet/>
      <dgm:spPr/>
      <dgm:t>
        <a:bodyPr/>
        <a:lstStyle/>
        <a:p>
          <a:endParaRPr lang="es-MX"/>
        </a:p>
      </dgm:t>
    </dgm:pt>
    <dgm:pt modelId="{D203D671-A30E-44AD-8C90-EA590FF9ECB0}" type="sibTrans" cxnId="{97F639A8-E5EA-471A-97B1-101C77159ACE}">
      <dgm:prSet/>
      <dgm:spPr/>
      <dgm:t>
        <a:bodyPr/>
        <a:lstStyle/>
        <a:p>
          <a:endParaRPr lang="es-MX"/>
        </a:p>
      </dgm:t>
    </dgm:pt>
    <dgm:pt modelId="{2F31DEF1-0AAF-4CB0-B002-DC939656E256}">
      <dgm:prSet phldrT="[Texto]"/>
      <dgm:spPr/>
      <dgm:t>
        <a:bodyPr/>
        <a:lstStyle/>
        <a:p>
          <a:r>
            <a:rPr lang="es-MX" dirty="0" smtClean="0"/>
            <a:t>Biológicos</a:t>
          </a:r>
          <a:endParaRPr lang="es-MX" dirty="0"/>
        </a:p>
      </dgm:t>
    </dgm:pt>
    <dgm:pt modelId="{E11C6766-1793-4FF9-9042-DDBEF63FE8FC}" type="parTrans" cxnId="{9D106B99-7A9B-44A1-AFAC-58EBD3CA6699}">
      <dgm:prSet/>
      <dgm:spPr/>
      <dgm:t>
        <a:bodyPr/>
        <a:lstStyle/>
        <a:p>
          <a:endParaRPr lang="es-MX"/>
        </a:p>
      </dgm:t>
    </dgm:pt>
    <dgm:pt modelId="{0924BCB5-7540-4FCC-BDB2-9A7DCE404435}" type="sibTrans" cxnId="{9D106B99-7A9B-44A1-AFAC-58EBD3CA6699}">
      <dgm:prSet/>
      <dgm:spPr/>
      <dgm:t>
        <a:bodyPr/>
        <a:lstStyle/>
        <a:p>
          <a:endParaRPr lang="es-MX"/>
        </a:p>
      </dgm:t>
    </dgm:pt>
    <dgm:pt modelId="{46176353-5815-4738-A68B-B7E8EAE71F6E}">
      <dgm:prSet phldrT="[Texto]"/>
      <dgm:spPr/>
      <dgm:t>
        <a:bodyPr/>
        <a:lstStyle/>
        <a:p>
          <a:r>
            <a:rPr lang="es-MX" dirty="0" smtClean="0"/>
            <a:t>Psicológicos </a:t>
          </a:r>
          <a:endParaRPr lang="es-MX" dirty="0"/>
        </a:p>
      </dgm:t>
    </dgm:pt>
    <dgm:pt modelId="{E3CA7C43-F3F0-4D45-9ADF-0DDF1F0C8ECB}" type="parTrans" cxnId="{76CF34C4-419D-433E-985D-B019910EFE0B}">
      <dgm:prSet/>
      <dgm:spPr/>
      <dgm:t>
        <a:bodyPr/>
        <a:lstStyle/>
        <a:p>
          <a:endParaRPr lang="es-MX"/>
        </a:p>
      </dgm:t>
    </dgm:pt>
    <dgm:pt modelId="{67A477E8-AE62-47DC-B0D9-F5D4B51B37CA}" type="sibTrans" cxnId="{76CF34C4-419D-433E-985D-B019910EFE0B}">
      <dgm:prSet/>
      <dgm:spPr/>
      <dgm:t>
        <a:bodyPr/>
        <a:lstStyle/>
        <a:p>
          <a:endParaRPr lang="es-MX"/>
        </a:p>
      </dgm:t>
    </dgm:pt>
    <dgm:pt modelId="{52870903-D572-47BC-BF3B-9AFD260A3D5A}">
      <dgm:prSet/>
      <dgm:spPr/>
      <dgm:t>
        <a:bodyPr/>
        <a:lstStyle/>
        <a:p>
          <a:r>
            <a:rPr lang="es-MX" dirty="0" smtClean="0"/>
            <a:t>Sociocultural</a:t>
          </a:r>
          <a:endParaRPr lang="es-MX" dirty="0"/>
        </a:p>
      </dgm:t>
    </dgm:pt>
    <dgm:pt modelId="{BBFD1976-0A1C-41CD-8F89-2ECD465A8AF3}" type="parTrans" cxnId="{51B52F28-F23C-4A7D-B197-3746D8916128}">
      <dgm:prSet/>
      <dgm:spPr/>
      <dgm:t>
        <a:bodyPr/>
        <a:lstStyle/>
        <a:p>
          <a:endParaRPr lang="es-MX"/>
        </a:p>
      </dgm:t>
    </dgm:pt>
    <dgm:pt modelId="{0A08B95D-4095-46B5-AE11-A30D0A315219}" type="sibTrans" cxnId="{51B52F28-F23C-4A7D-B197-3746D8916128}">
      <dgm:prSet/>
      <dgm:spPr/>
      <dgm:t>
        <a:bodyPr/>
        <a:lstStyle/>
        <a:p>
          <a:endParaRPr lang="es-MX"/>
        </a:p>
      </dgm:t>
    </dgm:pt>
    <dgm:pt modelId="{7C7D7445-072E-42DA-A3E5-BFD1994E27DF}">
      <dgm:prSet/>
      <dgm:spPr/>
      <dgm:t>
        <a:bodyPr/>
        <a:lstStyle/>
        <a:p>
          <a:r>
            <a:rPr lang="es-MX" dirty="0" smtClean="0"/>
            <a:t>Económico</a:t>
          </a:r>
          <a:endParaRPr lang="es-MX" dirty="0"/>
        </a:p>
      </dgm:t>
    </dgm:pt>
    <dgm:pt modelId="{E769E7C5-6774-4D11-B1F6-A9675ED08705}" type="parTrans" cxnId="{0E56C3B8-C0BC-454F-895B-EB2AAFA60CC1}">
      <dgm:prSet/>
      <dgm:spPr/>
      <dgm:t>
        <a:bodyPr/>
        <a:lstStyle/>
        <a:p>
          <a:endParaRPr lang="es-MX"/>
        </a:p>
      </dgm:t>
    </dgm:pt>
    <dgm:pt modelId="{2B5764C9-B970-441A-800A-24C946F72C81}" type="sibTrans" cxnId="{0E56C3B8-C0BC-454F-895B-EB2AAFA60CC1}">
      <dgm:prSet/>
      <dgm:spPr/>
      <dgm:t>
        <a:bodyPr/>
        <a:lstStyle/>
        <a:p>
          <a:endParaRPr lang="es-MX"/>
        </a:p>
      </dgm:t>
    </dgm:pt>
    <dgm:pt modelId="{2C2B977A-FD17-40C4-97CF-36C69C48CC9C}">
      <dgm:prSet/>
      <dgm:spPr/>
      <dgm:t>
        <a:bodyPr/>
        <a:lstStyle/>
        <a:p>
          <a:r>
            <a:rPr lang="es-MX" dirty="0" smtClean="0"/>
            <a:t>Social</a:t>
          </a:r>
          <a:endParaRPr lang="es-MX" dirty="0"/>
        </a:p>
      </dgm:t>
    </dgm:pt>
    <dgm:pt modelId="{B4E744E0-F593-4E31-B89A-859AE00D2241}" type="parTrans" cxnId="{724C290C-5F81-4325-8C18-2A379E5684DD}">
      <dgm:prSet/>
      <dgm:spPr/>
      <dgm:t>
        <a:bodyPr/>
        <a:lstStyle/>
        <a:p>
          <a:endParaRPr lang="es-MX"/>
        </a:p>
      </dgm:t>
    </dgm:pt>
    <dgm:pt modelId="{D4084A0B-8A3C-47D4-8F7A-E5B6B427FA1F}" type="sibTrans" cxnId="{724C290C-5F81-4325-8C18-2A379E5684DD}">
      <dgm:prSet/>
      <dgm:spPr/>
      <dgm:t>
        <a:bodyPr/>
        <a:lstStyle/>
        <a:p>
          <a:endParaRPr lang="es-MX"/>
        </a:p>
      </dgm:t>
    </dgm:pt>
    <dgm:pt modelId="{C49BD018-F3D3-49AE-BCBC-3A144F411A87}">
      <dgm:prSet/>
      <dgm:spPr/>
      <dgm:t>
        <a:bodyPr/>
        <a:lstStyle/>
        <a:p>
          <a:r>
            <a:rPr lang="es-MX" dirty="0" smtClean="0"/>
            <a:t>Cultural</a:t>
          </a:r>
          <a:endParaRPr lang="es-MX" dirty="0"/>
        </a:p>
      </dgm:t>
    </dgm:pt>
    <dgm:pt modelId="{244BD81C-CC80-45AC-8BBF-E799C848C87C}" type="parTrans" cxnId="{17D3196B-4D59-4182-B4CD-7881471FACCD}">
      <dgm:prSet/>
      <dgm:spPr/>
      <dgm:t>
        <a:bodyPr/>
        <a:lstStyle/>
        <a:p>
          <a:endParaRPr lang="es-MX"/>
        </a:p>
      </dgm:t>
    </dgm:pt>
    <dgm:pt modelId="{3C09B8B6-AC4F-48C3-93DB-5B8F4E1B940F}" type="sibTrans" cxnId="{17D3196B-4D59-4182-B4CD-7881471FACCD}">
      <dgm:prSet/>
      <dgm:spPr/>
      <dgm:t>
        <a:bodyPr/>
        <a:lstStyle/>
        <a:p>
          <a:endParaRPr lang="es-MX"/>
        </a:p>
      </dgm:t>
    </dgm:pt>
    <dgm:pt modelId="{EABDB0C9-09E4-4BB9-9BF7-7B88521106A5}">
      <dgm:prSet phldrT="[Texto]"/>
      <dgm:spPr/>
      <dgm:t>
        <a:bodyPr/>
        <a:lstStyle/>
        <a:p>
          <a:endParaRPr lang="es-MX" dirty="0"/>
        </a:p>
      </dgm:t>
    </dgm:pt>
    <dgm:pt modelId="{5C300421-DBE5-4ADA-97A1-9ABEED97A5C7}" type="parTrans" cxnId="{40E31E5B-6FB3-4B83-AC92-48C6C6980FC7}">
      <dgm:prSet/>
      <dgm:spPr/>
      <dgm:t>
        <a:bodyPr/>
        <a:lstStyle/>
        <a:p>
          <a:endParaRPr lang="es-MX"/>
        </a:p>
      </dgm:t>
    </dgm:pt>
    <dgm:pt modelId="{FC9E1CEF-8BB7-4350-9ECA-1A1E40F3303F}" type="sibTrans" cxnId="{40E31E5B-6FB3-4B83-AC92-48C6C6980FC7}">
      <dgm:prSet/>
      <dgm:spPr/>
      <dgm:t>
        <a:bodyPr/>
        <a:lstStyle/>
        <a:p>
          <a:endParaRPr lang="es-MX"/>
        </a:p>
      </dgm:t>
    </dgm:pt>
    <dgm:pt modelId="{4D44E26A-9487-4354-BC86-B75E0DD547C1}">
      <dgm:prSet phldrT="[Texto]"/>
      <dgm:spPr/>
      <dgm:t>
        <a:bodyPr/>
        <a:lstStyle/>
        <a:p>
          <a:endParaRPr lang="es-MX" dirty="0"/>
        </a:p>
      </dgm:t>
    </dgm:pt>
    <dgm:pt modelId="{FD6A84C8-5077-4C5B-9875-8CC950EEEDF1}" type="parTrans" cxnId="{30750CD2-4659-4740-95CF-0FFA77FFAAA6}">
      <dgm:prSet/>
      <dgm:spPr/>
      <dgm:t>
        <a:bodyPr/>
        <a:lstStyle/>
        <a:p>
          <a:endParaRPr lang="es-MX"/>
        </a:p>
      </dgm:t>
    </dgm:pt>
    <dgm:pt modelId="{2632DD13-C915-4C7F-A2AA-83DC545B4989}" type="sibTrans" cxnId="{30750CD2-4659-4740-95CF-0FFA77FFAAA6}">
      <dgm:prSet/>
      <dgm:spPr/>
      <dgm:t>
        <a:bodyPr/>
        <a:lstStyle/>
        <a:p>
          <a:endParaRPr lang="es-MX"/>
        </a:p>
      </dgm:t>
    </dgm:pt>
    <dgm:pt modelId="{57628398-1B21-4FC5-B426-5D5748520E1C}">
      <dgm:prSet phldrT="[Texto]"/>
      <dgm:spPr/>
      <dgm:t>
        <a:bodyPr/>
        <a:lstStyle/>
        <a:p>
          <a:endParaRPr lang="es-MX" dirty="0"/>
        </a:p>
      </dgm:t>
    </dgm:pt>
    <dgm:pt modelId="{007FDE2C-4DC1-48E7-97D6-439D71BC6519}" type="parTrans" cxnId="{177329DD-12C2-446D-92F7-3A5FF86F4541}">
      <dgm:prSet/>
      <dgm:spPr/>
      <dgm:t>
        <a:bodyPr/>
        <a:lstStyle/>
        <a:p>
          <a:endParaRPr lang="es-MX"/>
        </a:p>
      </dgm:t>
    </dgm:pt>
    <dgm:pt modelId="{53689B8D-B135-4D8A-B6E7-004075E9CA7A}" type="sibTrans" cxnId="{177329DD-12C2-446D-92F7-3A5FF86F4541}">
      <dgm:prSet/>
      <dgm:spPr/>
      <dgm:t>
        <a:bodyPr/>
        <a:lstStyle/>
        <a:p>
          <a:endParaRPr lang="es-MX"/>
        </a:p>
      </dgm:t>
    </dgm:pt>
    <dgm:pt modelId="{C880F7A1-8F87-480E-945D-71FAF40D0638}" type="pres">
      <dgm:prSet presAssocID="{18E8EC0E-5948-4380-B694-60B67E409FFD}" presName="diagram" presStyleCnt="0">
        <dgm:presLayoutVars>
          <dgm:chPref val="1"/>
          <dgm:dir/>
          <dgm:animOne val="branch"/>
          <dgm:animLvl val="lvl"/>
          <dgm:resizeHandles/>
        </dgm:presLayoutVars>
      </dgm:prSet>
      <dgm:spPr/>
      <dgm:t>
        <a:bodyPr/>
        <a:lstStyle/>
        <a:p>
          <a:endParaRPr lang="es-ES"/>
        </a:p>
      </dgm:t>
    </dgm:pt>
    <dgm:pt modelId="{84A0F68C-DC8C-4A9A-977C-8CC3C083B5C2}" type="pres">
      <dgm:prSet presAssocID="{03E2FA19-F640-4CA7-B389-41A3ADAEC2EE}" presName="root" presStyleCnt="0"/>
      <dgm:spPr/>
    </dgm:pt>
    <dgm:pt modelId="{953CCB06-F4FD-47AF-9FAA-E8262D951E1C}" type="pres">
      <dgm:prSet presAssocID="{03E2FA19-F640-4CA7-B389-41A3ADAEC2EE}" presName="rootComposite" presStyleCnt="0"/>
      <dgm:spPr/>
    </dgm:pt>
    <dgm:pt modelId="{A4462678-FDAC-4D40-9313-245E467E2303}" type="pres">
      <dgm:prSet presAssocID="{03E2FA19-F640-4CA7-B389-41A3ADAEC2EE}" presName="rootText" presStyleLbl="node1" presStyleIdx="0" presStyleCnt="4"/>
      <dgm:spPr/>
      <dgm:t>
        <a:bodyPr/>
        <a:lstStyle/>
        <a:p>
          <a:endParaRPr lang="es-MX"/>
        </a:p>
      </dgm:t>
    </dgm:pt>
    <dgm:pt modelId="{EA2437F6-88E1-46C5-9E08-0E84A1685BF2}" type="pres">
      <dgm:prSet presAssocID="{03E2FA19-F640-4CA7-B389-41A3ADAEC2EE}" presName="rootConnector" presStyleLbl="node1" presStyleIdx="0" presStyleCnt="4"/>
      <dgm:spPr/>
      <dgm:t>
        <a:bodyPr/>
        <a:lstStyle/>
        <a:p>
          <a:endParaRPr lang="es-ES"/>
        </a:p>
      </dgm:t>
    </dgm:pt>
    <dgm:pt modelId="{6B917C61-0E47-4898-B10D-49314ECB1B58}" type="pres">
      <dgm:prSet presAssocID="{03E2FA19-F640-4CA7-B389-41A3ADAEC2EE}" presName="childShape" presStyleCnt="0"/>
      <dgm:spPr/>
    </dgm:pt>
    <dgm:pt modelId="{3ACE6D6D-9F07-4962-9363-2FE54A5BE2A0}" type="pres">
      <dgm:prSet presAssocID="{FD8CDCC0-B772-40F2-BDDD-CA05E9E763FB}" presName="Name13" presStyleLbl="parChTrans1D2" presStyleIdx="0" presStyleCnt="7"/>
      <dgm:spPr/>
      <dgm:t>
        <a:bodyPr/>
        <a:lstStyle/>
        <a:p>
          <a:endParaRPr lang="es-ES"/>
        </a:p>
      </dgm:t>
    </dgm:pt>
    <dgm:pt modelId="{A8C3286B-98C9-48F0-A7FB-5E3289BA4878}" type="pres">
      <dgm:prSet presAssocID="{B06B733E-C8E6-4396-8BE6-846B8764CB26}" presName="childText" presStyleLbl="bgAcc1" presStyleIdx="0" presStyleCnt="7">
        <dgm:presLayoutVars>
          <dgm:bulletEnabled val="1"/>
        </dgm:presLayoutVars>
      </dgm:prSet>
      <dgm:spPr/>
      <dgm:t>
        <a:bodyPr/>
        <a:lstStyle/>
        <a:p>
          <a:endParaRPr lang="es-MX"/>
        </a:p>
      </dgm:t>
    </dgm:pt>
    <dgm:pt modelId="{35565A22-7626-4F16-8E36-F2273C7BF784}" type="pres">
      <dgm:prSet presAssocID="{E257F8CA-135C-482D-81E5-3147DBF56095}" presName="Name13" presStyleLbl="parChTrans1D2" presStyleIdx="1" presStyleCnt="7"/>
      <dgm:spPr/>
      <dgm:t>
        <a:bodyPr/>
        <a:lstStyle/>
        <a:p>
          <a:endParaRPr lang="es-ES"/>
        </a:p>
      </dgm:t>
    </dgm:pt>
    <dgm:pt modelId="{881547E2-A2AA-479E-926C-3296299FDDFA}" type="pres">
      <dgm:prSet presAssocID="{55E5E532-B8D1-4F24-800E-5EFEDD67BC25}" presName="childText" presStyleLbl="bgAcc1" presStyleIdx="1" presStyleCnt="7">
        <dgm:presLayoutVars>
          <dgm:bulletEnabled val="1"/>
        </dgm:presLayoutVars>
      </dgm:prSet>
      <dgm:spPr/>
      <dgm:t>
        <a:bodyPr/>
        <a:lstStyle/>
        <a:p>
          <a:endParaRPr lang="es-MX"/>
        </a:p>
      </dgm:t>
    </dgm:pt>
    <dgm:pt modelId="{51D9BB19-8D16-464A-9E94-D6CAA74EE3FD}" type="pres">
      <dgm:prSet presAssocID="{2F31DEF1-0AAF-4CB0-B002-DC939656E256}" presName="root" presStyleCnt="0"/>
      <dgm:spPr/>
    </dgm:pt>
    <dgm:pt modelId="{0DDDDDDD-FCD7-42E8-BC60-C702330A685F}" type="pres">
      <dgm:prSet presAssocID="{2F31DEF1-0AAF-4CB0-B002-DC939656E256}" presName="rootComposite" presStyleCnt="0"/>
      <dgm:spPr/>
    </dgm:pt>
    <dgm:pt modelId="{A8012822-3E40-438B-B01B-4BBEF482E810}" type="pres">
      <dgm:prSet presAssocID="{2F31DEF1-0AAF-4CB0-B002-DC939656E256}" presName="rootText" presStyleLbl="node1" presStyleIdx="1" presStyleCnt="4"/>
      <dgm:spPr/>
      <dgm:t>
        <a:bodyPr/>
        <a:lstStyle/>
        <a:p>
          <a:endParaRPr lang="es-MX"/>
        </a:p>
      </dgm:t>
    </dgm:pt>
    <dgm:pt modelId="{B179B945-DD34-4046-93FA-9BAF2606E4B5}" type="pres">
      <dgm:prSet presAssocID="{2F31DEF1-0AAF-4CB0-B002-DC939656E256}" presName="rootConnector" presStyleLbl="node1" presStyleIdx="1" presStyleCnt="4"/>
      <dgm:spPr/>
      <dgm:t>
        <a:bodyPr/>
        <a:lstStyle/>
        <a:p>
          <a:endParaRPr lang="es-ES"/>
        </a:p>
      </dgm:t>
    </dgm:pt>
    <dgm:pt modelId="{48B5E330-DA1D-43CC-B8CE-9290925A9ABB}" type="pres">
      <dgm:prSet presAssocID="{2F31DEF1-0AAF-4CB0-B002-DC939656E256}" presName="childShape" presStyleCnt="0"/>
      <dgm:spPr/>
    </dgm:pt>
    <dgm:pt modelId="{8BE28689-DF7B-41BE-875C-02CC73987E40}" type="pres">
      <dgm:prSet presAssocID="{007FDE2C-4DC1-48E7-97D6-439D71BC6519}" presName="Name13" presStyleLbl="parChTrans1D2" presStyleIdx="2" presStyleCnt="7"/>
      <dgm:spPr/>
      <dgm:t>
        <a:bodyPr/>
        <a:lstStyle/>
        <a:p>
          <a:endParaRPr lang="es-ES"/>
        </a:p>
      </dgm:t>
    </dgm:pt>
    <dgm:pt modelId="{06E308A5-9313-4943-96BB-FBDB9C219C8C}" type="pres">
      <dgm:prSet presAssocID="{57628398-1B21-4FC5-B426-5D5748520E1C}" presName="childText" presStyleLbl="bgAcc1" presStyleIdx="2" presStyleCnt="7">
        <dgm:presLayoutVars>
          <dgm:bulletEnabled val="1"/>
        </dgm:presLayoutVars>
      </dgm:prSet>
      <dgm:spPr/>
      <dgm:t>
        <a:bodyPr/>
        <a:lstStyle/>
        <a:p>
          <a:endParaRPr lang="es-ES"/>
        </a:p>
      </dgm:t>
    </dgm:pt>
    <dgm:pt modelId="{C75EA037-1298-4A48-A2C1-5F41A52E18AC}" type="pres">
      <dgm:prSet presAssocID="{46176353-5815-4738-A68B-B7E8EAE71F6E}" presName="root" presStyleCnt="0"/>
      <dgm:spPr/>
    </dgm:pt>
    <dgm:pt modelId="{881786BD-1A1D-4ADA-8DAE-2B735BF5B212}" type="pres">
      <dgm:prSet presAssocID="{46176353-5815-4738-A68B-B7E8EAE71F6E}" presName="rootComposite" presStyleCnt="0"/>
      <dgm:spPr/>
    </dgm:pt>
    <dgm:pt modelId="{C30134B0-2DE1-4A81-A30C-B94B529563DA}" type="pres">
      <dgm:prSet presAssocID="{46176353-5815-4738-A68B-B7E8EAE71F6E}" presName="rootText" presStyleLbl="node1" presStyleIdx="2" presStyleCnt="4" custLinFactNeighborX="-6058" custLinFactNeighborY="6274"/>
      <dgm:spPr/>
      <dgm:t>
        <a:bodyPr/>
        <a:lstStyle/>
        <a:p>
          <a:endParaRPr lang="es-MX"/>
        </a:p>
      </dgm:t>
    </dgm:pt>
    <dgm:pt modelId="{D2C74D5B-7BC6-48AC-910D-0B5A774AB595}" type="pres">
      <dgm:prSet presAssocID="{46176353-5815-4738-A68B-B7E8EAE71F6E}" presName="rootConnector" presStyleLbl="node1" presStyleIdx="2" presStyleCnt="4"/>
      <dgm:spPr/>
      <dgm:t>
        <a:bodyPr/>
        <a:lstStyle/>
        <a:p>
          <a:endParaRPr lang="es-ES"/>
        </a:p>
      </dgm:t>
    </dgm:pt>
    <dgm:pt modelId="{0E6D5CCC-46ED-4BD5-AE87-DCE0A4A7B113}" type="pres">
      <dgm:prSet presAssocID="{46176353-5815-4738-A68B-B7E8EAE71F6E}" presName="childShape" presStyleCnt="0"/>
      <dgm:spPr/>
    </dgm:pt>
    <dgm:pt modelId="{C5CF6CF7-2270-430F-AB3C-42C6F9382D73}" type="pres">
      <dgm:prSet presAssocID="{FD6A84C8-5077-4C5B-9875-8CC950EEEDF1}" presName="Name13" presStyleLbl="parChTrans1D2" presStyleIdx="3" presStyleCnt="7"/>
      <dgm:spPr/>
      <dgm:t>
        <a:bodyPr/>
        <a:lstStyle/>
        <a:p>
          <a:endParaRPr lang="es-ES"/>
        </a:p>
      </dgm:t>
    </dgm:pt>
    <dgm:pt modelId="{8D5C32F9-0BC9-4050-98C7-9CCCF8622062}" type="pres">
      <dgm:prSet presAssocID="{4D44E26A-9487-4354-BC86-B75E0DD547C1}" presName="childText" presStyleLbl="bgAcc1" presStyleIdx="3" presStyleCnt="7">
        <dgm:presLayoutVars>
          <dgm:bulletEnabled val="1"/>
        </dgm:presLayoutVars>
      </dgm:prSet>
      <dgm:spPr/>
      <dgm:t>
        <a:bodyPr/>
        <a:lstStyle/>
        <a:p>
          <a:endParaRPr lang="es-ES"/>
        </a:p>
      </dgm:t>
    </dgm:pt>
    <dgm:pt modelId="{8DD0AAC1-EE68-4D8E-B7E6-A966EC116327}" type="pres">
      <dgm:prSet presAssocID="{52870903-D572-47BC-BF3B-9AFD260A3D5A}" presName="root" presStyleCnt="0"/>
      <dgm:spPr/>
    </dgm:pt>
    <dgm:pt modelId="{5E337726-A9AD-4014-A16F-A16CF4519422}" type="pres">
      <dgm:prSet presAssocID="{52870903-D572-47BC-BF3B-9AFD260A3D5A}" presName="rootComposite" presStyleCnt="0"/>
      <dgm:spPr/>
    </dgm:pt>
    <dgm:pt modelId="{4CB3E81A-D5D2-4A09-95B6-717730D8074A}" type="pres">
      <dgm:prSet presAssocID="{52870903-D572-47BC-BF3B-9AFD260A3D5A}" presName="rootText" presStyleLbl="node1" presStyleIdx="3" presStyleCnt="4"/>
      <dgm:spPr/>
      <dgm:t>
        <a:bodyPr/>
        <a:lstStyle/>
        <a:p>
          <a:endParaRPr lang="es-MX"/>
        </a:p>
      </dgm:t>
    </dgm:pt>
    <dgm:pt modelId="{98E411AD-B501-4CC1-A4CA-5577E3976B10}" type="pres">
      <dgm:prSet presAssocID="{52870903-D572-47BC-BF3B-9AFD260A3D5A}" presName="rootConnector" presStyleLbl="node1" presStyleIdx="3" presStyleCnt="4"/>
      <dgm:spPr/>
      <dgm:t>
        <a:bodyPr/>
        <a:lstStyle/>
        <a:p>
          <a:endParaRPr lang="es-ES"/>
        </a:p>
      </dgm:t>
    </dgm:pt>
    <dgm:pt modelId="{B28AA35C-CF64-4EBB-A8E0-BC293744C6AA}" type="pres">
      <dgm:prSet presAssocID="{52870903-D572-47BC-BF3B-9AFD260A3D5A}" presName="childShape" presStyleCnt="0"/>
      <dgm:spPr/>
    </dgm:pt>
    <dgm:pt modelId="{90B653BA-821E-41A3-B98B-441E3894E03A}" type="pres">
      <dgm:prSet presAssocID="{E769E7C5-6774-4D11-B1F6-A9675ED08705}" presName="Name13" presStyleLbl="parChTrans1D2" presStyleIdx="4" presStyleCnt="7"/>
      <dgm:spPr/>
      <dgm:t>
        <a:bodyPr/>
        <a:lstStyle/>
        <a:p>
          <a:endParaRPr lang="es-ES"/>
        </a:p>
      </dgm:t>
    </dgm:pt>
    <dgm:pt modelId="{1BCD7761-4E68-48BD-AA06-D99AD6AEE072}" type="pres">
      <dgm:prSet presAssocID="{7C7D7445-072E-42DA-A3E5-BFD1994E27DF}" presName="childText" presStyleLbl="bgAcc1" presStyleIdx="4" presStyleCnt="7">
        <dgm:presLayoutVars>
          <dgm:bulletEnabled val="1"/>
        </dgm:presLayoutVars>
      </dgm:prSet>
      <dgm:spPr/>
      <dgm:t>
        <a:bodyPr/>
        <a:lstStyle/>
        <a:p>
          <a:endParaRPr lang="es-ES"/>
        </a:p>
      </dgm:t>
    </dgm:pt>
    <dgm:pt modelId="{4C918CB8-2009-43C2-8AB9-BA3E74FE1514}" type="pres">
      <dgm:prSet presAssocID="{B4E744E0-F593-4E31-B89A-859AE00D2241}" presName="Name13" presStyleLbl="parChTrans1D2" presStyleIdx="5" presStyleCnt="7"/>
      <dgm:spPr/>
      <dgm:t>
        <a:bodyPr/>
        <a:lstStyle/>
        <a:p>
          <a:endParaRPr lang="es-ES"/>
        </a:p>
      </dgm:t>
    </dgm:pt>
    <dgm:pt modelId="{9134E4FA-BF18-4B96-AE1F-C05598BDD1D9}" type="pres">
      <dgm:prSet presAssocID="{2C2B977A-FD17-40C4-97CF-36C69C48CC9C}" presName="childText" presStyleLbl="bgAcc1" presStyleIdx="5" presStyleCnt="7">
        <dgm:presLayoutVars>
          <dgm:bulletEnabled val="1"/>
        </dgm:presLayoutVars>
      </dgm:prSet>
      <dgm:spPr/>
      <dgm:t>
        <a:bodyPr/>
        <a:lstStyle/>
        <a:p>
          <a:endParaRPr lang="es-ES"/>
        </a:p>
      </dgm:t>
    </dgm:pt>
    <dgm:pt modelId="{1C85C506-F7D1-443E-9CD0-D2ABFF99AE1F}" type="pres">
      <dgm:prSet presAssocID="{244BD81C-CC80-45AC-8BBF-E799C848C87C}" presName="Name13" presStyleLbl="parChTrans1D2" presStyleIdx="6" presStyleCnt="7"/>
      <dgm:spPr/>
      <dgm:t>
        <a:bodyPr/>
        <a:lstStyle/>
        <a:p>
          <a:endParaRPr lang="es-ES"/>
        </a:p>
      </dgm:t>
    </dgm:pt>
    <dgm:pt modelId="{BDD1C1CE-2248-4C71-BE68-F141E6EB1693}" type="pres">
      <dgm:prSet presAssocID="{C49BD018-F3D3-49AE-BCBC-3A144F411A87}" presName="childText" presStyleLbl="bgAcc1" presStyleIdx="6" presStyleCnt="7">
        <dgm:presLayoutVars>
          <dgm:bulletEnabled val="1"/>
        </dgm:presLayoutVars>
      </dgm:prSet>
      <dgm:spPr/>
      <dgm:t>
        <a:bodyPr/>
        <a:lstStyle/>
        <a:p>
          <a:endParaRPr lang="es-MX"/>
        </a:p>
      </dgm:t>
    </dgm:pt>
  </dgm:ptLst>
  <dgm:cxnLst>
    <dgm:cxn modelId="{3DCABD6B-90D7-4D12-8746-2FEBD0DE7EB7}" type="presOf" srcId="{7C7D7445-072E-42DA-A3E5-BFD1994E27DF}" destId="{1BCD7761-4E68-48BD-AA06-D99AD6AEE072}" srcOrd="0" destOrd="0" presId="urn:microsoft.com/office/officeart/2005/8/layout/hierarchy3"/>
    <dgm:cxn modelId="{177329DD-12C2-446D-92F7-3A5FF86F4541}" srcId="{2F31DEF1-0AAF-4CB0-B002-DC939656E256}" destId="{57628398-1B21-4FC5-B426-5D5748520E1C}" srcOrd="0" destOrd="0" parTransId="{007FDE2C-4DC1-48E7-97D6-439D71BC6519}" sibTransId="{53689B8D-B135-4D8A-B6E7-004075E9CA7A}"/>
    <dgm:cxn modelId="{B547AE46-5AF4-4910-B9C7-02424E46431F}" srcId="{18E8EC0E-5948-4380-B694-60B67E409FFD}" destId="{03E2FA19-F640-4CA7-B389-41A3ADAEC2EE}" srcOrd="0" destOrd="0" parTransId="{43749CD8-372F-45E4-8BA8-01AE0FE981F0}" sibTransId="{25E11CC5-C2B9-49B4-B20D-4F6EC4B419CE}"/>
    <dgm:cxn modelId="{724C290C-5F81-4325-8C18-2A379E5684DD}" srcId="{52870903-D572-47BC-BF3B-9AFD260A3D5A}" destId="{2C2B977A-FD17-40C4-97CF-36C69C48CC9C}" srcOrd="1" destOrd="0" parTransId="{B4E744E0-F593-4E31-B89A-859AE00D2241}" sibTransId="{D4084A0B-8A3C-47D4-8F7A-E5B6B427FA1F}"/>
    <dgm:cxn modelId="{F209442A-9CE4-4490-8770-53AC2E288C32}" type="presOf" srcId="{007FDE2C-4DC1-48E7-97D6-439D71BC6519}" destId="{8BE28689-DF7B-41BE-875C-02CC73987E40}" srcOrd="0" destOrd="0" presId="urn:microsoft.com/office/officeart/2005/8/layout/hierarchy3"/>
    <dgm:cxn modelId="{97F639A8-E5EA-471A-97B1-101C77159ACE}" srcId="{03E2FA19-F640-4CA7-B389-41A3ADAEC2EE}" destId="{55E5E532-B8D1-4F24-800E-5EFEDD67BC25}" srcOrd="1" destOrd="0" parTransId="{E257F8CA-135C-482D-81E5-3147DBF56095}" sibTransId="{D203D671-A30E-44AD-8C90-EA590FF9ECB0}"/>
    <dgm:cxn modelId="{D04FCA27-4EA2-410B-814B-6767D500D1F2}" type="presOf" srcId="{18E8EC0E-5948-4380-B694-60B67E409FFD}" destId="{C880F7A1-8F87-480E-945D-71FAF40D0638}" srcOrd="0" destOrd="0" presId="urn:microsoft.com/office/officeart/2005/8/layout/hierarchy3"/>
    <dgm:cxn modelId="{45FCC843-92A4-44BC-A2D3-5572BFAF3B04}" type="presOf" srcId="{C49BD018-F3D3-49AE-BCBC-3A144F411A87}" destId="{BDD1C1CE-2248-4C71-BE68-F141E6EB1693}" srcOrd="0" destOrd="0" presId="urn:microsoft.com/office/officeart/2005/8/layout/hierarchy3"/>
    <dgm:cxn modelId="{686A2484-C514-4BEA-BA82-D1F45B7CE2D1}" type="presOf" srcId="{57628398-1B21-4FC5-B426-5D5748520E1C}" destId="{06E308A5-9313-4943-96BB-FBDB9C219C8C}" srcOrd="0" destOrd="0" presId="urn:microsoft.com/office/officeart/2005/8/layout/hierarchy3"/>
    <dgm:cxn modelId="{40E31E5B-6FB3-4B83-AC92-48C6C6980FC7}" srcId="{57628398-1B21-4FC5-B426-5D5748520E1C}" destId="{EABDB0C9-09E4-4BB9-9BF7-7B88521106A5}" srcOrd="0" destOrd="0" parTransId="{5C300421-DBE5-4ADA-97A1-9ABEED97A5C7}" sibTransId="{FC9E1CEF-8BB7-4350-9ECA-1A1E40F3303F}"/>
    <dgm:cxn modelId="{DBFFEA38-FAAC-43C0-8417-4685B51D86D7}" type="presOf" srcId="{B4E744E0-F593-4E31-B89A-859AE00D2241}" destId="{4C918CB8-2009-43C2-8AB9-BA3E74FE1514}" srcOrd="0" destOrd="0" presId="urn:microsoft.com/office/officeart/2005/8/layout/hierarchy3"/>
    <dgm:cxn modelId="{93DFFFAC-3163-46BE-B619-0111238268C4}" type="presOf" srcId="{2F31DEF1-0AAF-4CB0-B002-DC939656E256}" destId="{A8012822-3E40-438B-B01B-4BBEF482E810}" srcOrd="0" destOrd="0" presId="urn:microsoft.com/office/officeart/2005/8/layout/hierarchy3"/>
    <dgm:cxn modelId="{17D3196B-4D59-4182-B4CD-7881471FACCD}" srcId="{52870903-D572-47BC-BF3B-9AFD260A3D5A}" destId="{C49BD018-F3D3-49AE-BCBC-3A144F411A87}" srcOrd="2" destOrd="0" parTransId="{244BD81C-CC80-45AC-8BBF-E799C848C87C}" sibTransId="{3C09B8B6-AC4F-48C3-93DB-5B8F4E1B940F}"/>
    <dgm:cxn modelId="{916B0067-1DEF-42E8-90A7-EBBBC7BC82A5}" type="presOf" srcId="{FD6A84C8-5077-4C5B-9875-8CC950EEEDF1}" destId="{C5CF6CF7-2270-430F-AB3C-42C6F9382D73}" srcOrd="0" destOrd="0" presId="urn:microsoft.com/office/officeart/2005/8/layout/hierarchy3"/>
    <dgm:cxn modelId="{51B52F28-F23C-4A7D-B197-3746D8916128}" srcId="{18E8EC0E-5948-4380-B694-60B67E409FFD}" destId="{52870903-D572-47BC-BF3B-9AFD260A3D5A}" srcOrd="3" destOrd="0" parTransId="{BBFD1976-0A1C-41CD-8F89-2ECD465A8AF3}" sibTransId="{0A08B95D-4095-46B5-AE11-A30D0A315219}"/>
    <dgm:cxn modelId="{4CAECEBD-5EF6-4BC1-A377-685FA72AAE74}" type="presOf" srcId="{244BD81C-CC80-45AC-8BBF-E799C848C87C}" destId="{1C85C506-F7D1-443E-9CD0-D2ABFF99AE1F}" srcOrd="0" destOrd="0" presId="urn:microsoft.com/office/officeart/2005/8/layout/hierarchy3"/>
    <dgm:cxn modelId="{4F640D77-AA05-449C-9374-99EE0B648F93}" type="presOf" srcId="{EABDB0C9-09E4-4BB9-9BF7-7B88521106A5}" destId="{06E308A5-9313-4943-96BB-FBDB9C219C8C}" srcOrd="0" destOrd="1" presId="urn:microsoft.com/office/officeart/2005/8/layout/hierarchy3"/>
    <dgm:cxn modelId="{59ACDD63-A778-47B9-A1BF-65D2C1701708}" type="presOf" srcId="{03E2FA19-F640-4CA7-B389-41A3ADAEC2EE}" destId="{A4462678-FDAC-4D40-9313-245E467E2303}" srcOrd="0" destOrd="0" presId="urn:microsoft.com/office/officeart/2005/8/layout/hierarchy3"/>
    <dgm:cxn modelId="{B9614441-995D-4258-93DA-CB879F6AB534}" type="presOf" srcId="{E257F8CA-135C-482D-81E5-3147DBF56095}" destId="{35565A22-7626-4F16-8E36-F2273C7BF784}" srcOrd="0" destOrd="0" presId="urn:microsoft.com/office/officeart/2005/8/layout/hierarchy3"/>
    <dgm:cxn modelId="{F34D0670-D1B1-4DF1-A78B-8049A82319A5}" type="presOf" srcId="{2C2B977A-FD17-40C4-97CF-36C69C48CC9C}" destId="{9134E4FA-BF18-4B96-AE1F-C05598BDD1D9}" srcOrd="0" destOrd="0" presId="urn:microsoft.com/office/officeart/2005/8/layout/hierarchy3"/>
    <dgm:cxn modelId="{03875E86-B33B-4DA9-828E-2C921751778E}" type="presOf" srcId="{46176353-5815-4738-A68B-B7E8EAE71F6E}" destId="{D2C74D5B-7BC6-48AC-910D-0B5A774AB595}" srcOrd="1" destOrd="0" presId="urn:microsoft.com/office/officeart/2005/8/layout/hierarchy3"/>
    <dgm:cxn modelId="{30750CD2-4659-4740-95CF-0FFA77FFAAA6}" srcId="{46176353-5815-4738-A68B-B7E8EAE71F6E}" destId="{4D44E26A-9487-4354-BC86-B75E0DD547C1}" srcOrd="0" destOrd="0" parTransId="{FD6A84C8-5077-4C5B-9875-8CC950EEEDF1}" sibTransId="{2632DD13-C915-4C7F-A2AA-83DC545B4989}"/>
    <dgm:cxn modelId="{A96C9D1F-C8DD-4B9B-BEFF-FAFF69B382D4}" type="presOf" srcId="{FD8CDCC0-B772-40F2-BDDD-CA05E9E763FB}" destId="{3ACE6D6D-9F07-4962-9363-2FE54A5BE2A0}" srcOrd="0" destOrd="0" presId="urn:microsoft.com/office/officeart/2005/8/layout/hierarchy3"/>
    <dgm:cxn modelId="{E940C0BC-9A12-4E39-8E09-8AFE795F116F}" type="presOf" srcId="{B06B733E-C8E6-4396-8BE6-846B8764CB26}" destId="{A8C3286B-98C9-48F0-A7FB-5E3289BA4878}" srcOrd="0" destOrd="0" presId="urn:microsoft.com/office/officeart/2005/8/layout/hierarchy3"/>
    <dgm:cxn modelId="{2088C3F0-8A07-4FB1-B767-C163999F7B38}" srcId="{03E2FA19-F640-4CA7-B389-41A3ADAEC2EE}" destId="{B06B733E-C8E6-4396-8BE6-846B8764CB26}" srcOrd="0" destOrd="0" parTransId="{FD8CDCC0-B772-40F2-BDDD-CA05E9E763FB}" sibTransId="{0D82586A-BE28-453F-B01D-A9E4E8FAB388}"/>
    <dgm:cxn modelId="{0E56C3B8-C0BC-454F-895B-EB2AAFA60CC1}" srcId="{52870903-D572-47BC-BF3B-9AFD260A3D5A}" destId="{7C7D7445-072E-42DA-A3E5-BFD1994E27DF}" srcOrd="0" destOrd="0" parTransId="{E769E7C5-6774-4D11-B1F6-A9675ED08705}" sibTransId="{2B5764C9-B970-441A-800A-24C946F72C81}"/>
    <dgm:cxn modelId="{01A58149-D3BB-4117-A15C-8CB3C7A2CF87}" type="presOf" srcId="{55E5E532-B8D1-4F24-800E-5EFEDD67BC25}" destId="{881547E2-A2AA-479E-926C-3296299FDDFA}" srcOrd="0" destOrd="0" presId="urn:microsoft.com/office/officeart/2005/8/layout/hierarchy3"/>
    <dgm:cxn modelId="{D06C7C65-3529-47C9-B667-C1BF0C6839C9}" type="presOf" srcId="{52870903-D572-47BC-BF3B-9AFD260A3D5A}" destId="{98E411AD-B501-4CC1-A4CA-5577E3976B10}" srcOrd="1" destOrd="0" presId="urn:microsoft.com/office/officeart/2005/8/layout/hierarchy3"/>
    <dgm:cxn modelId="{E6CBAD17-61A1-4E9D-9CC9-0B8687713009}" type="presOf" srcId="{52870903-D572-47BC-BF3B-9AFD260A3D5A}" destId="{4CB3E81A-D5D2-4A09-95B6-717730D8074A}" srcOrd="0" destOrd="0" presId="urn:microsoft.com/office/officeart/2005/8/layout/hierarchy3"/>
    <dgm:cxn modelId="{7896817C-A345-4EAC-A1A1-01CA9C497FFE}" type="presOf" srcId="{2F31DEF1-0AAF-4CB0-B002-DC939656E256}" destId="{B179B945-DD34-4046-93FA-9BAF2606E4B5}" srcOrd="1" destOrd="0" presId="urn:microsoft.com/office/officeart/2005/8/layout/hierarchy3"/>
    <dgm:cxn modelId="{F75E35B4-DF9F-4C25-A6FB-1610D3873A22}" type="presOf" srcId="{4D44E26A-9487-4354-BC86-B75E0DD547C1}" destId="{8D5C32F9-0BC9-4050-98C7-9CCCF8622062}" srcOrd="0" destOrd="0" presId="urn:microsoft.com/office/officeart/2005/8/layout/hierarchy3"/>
    <dgm:cxn modelId="{83A9FE88-4C06-4F50-BFA0-E77F313B5C16}" type="presOf" srcId="{E769E7C5-6774-4D11-B1F6-A9675ED08705}" destId="{90B653BA-821E-41A3-B98B-441E3894E03A}" srcOrd="0" destOrd="0" presId="urn:microsoft.com/office/officeart/2005/8/layout/hierarchy3"/>
    <dgm:cxn modelId="{1D709208-16CD-4897-92A8-EC1CC00671A9}" type="presOf" srcId="{03E2FA19-F640-4CA7-B389-41A3ADAEC2EE}" destId="{EA2437F6-88E1-46C5-9E08-0E84A1685BF2}" srcOrd="1" destOrd="0" presId="urn:microsoft.com/office/officeart/2005/8/layout/hierarchy3"/>
    <dgm:cxn modelId="{9D106B99-7A9B-44A1-AFAC-58EBD3CA6699}" srcId="{18E8EC0E-5948-4380-B694-60B67E409FFD}" destId="{2F31DEF1-0AAF-4CB0-B002-DC939656E256}" srcOrd="1" destOrd="0" parTransId="{E11C6766-1793-4FF9-9042-DDBEF63FE8FC}" sibTransId="{0924BCB5-7540-4FCC-BDB2-9A7DCE404435}"/>
    <dgm:cxn modelId="{76CF34C4-419D-433E-985D-B019910EFE0B}" srcId="{18E8EC0E-5948-4380-B694-60B67E409FFD}" destId="{46176353-5815-4738-A68B-B7E8EAE71F6E}" srcOrd="2" destOrd="0" parTransId="{E3CA7C43-F3F0-4D45-9ADF-0DDF1F0C8ECB}" sibTransId="{67A477E8-AE62-47DC-B0D9-F5D4B51B37CA}"/>
    <dgm:cxn modelId="{0BFBFD58-988E-4991-B4F7-46D0436378B4}" type="presOf" srcId="{46176353-5815-4738-A68B-B7E8EAE71F6E}" destId="{C30134B0-2DE1-4A81-A30C-B94B529563DA}" srcOrd="0" destOrd="0" presId="urn:microsoft.com/office/officeart/2005/8/layout/hierarchy3"/>
    <dgm:cxn modelId="{BAB791ED-5C08-403D-ABBD-5DD5586A2A6E}" type="presParOf" srcId="{C880F7A1-8F87-480E-945D-71FAF40D0638}" destId="{84A0F68C-DC8C-4A9A-977C-8CC3C083B5C2}" srcOrd="0" destOrd="0" presId="urn:microsoft.com/office/officeart/2005/8/layout/hierarchy3"/>
    <dgm:cxn modelId="{6E56AB98-C938-4C8F-8573-A46CAC809737}" type="presParOf" srcId="{84A0F68C-DC8C-4A9A-977C-8CC3C083B5C2}" destId="{953CCB06-F4FD-47AF-9FAA-E8262D951E1C}" srcOrd="0" destOrd="0" presId="urn:microsoft.com/office/officeart/2005/8/layout/hierarchy3"/>
    <dgm:cxn modelId="{F208AB33-B1E7-4BA8-A87D-1D07B5DB40C4}" type="presParOf" srcId="{953CCB06-F4FD-47AF-9FAA-E8262D951E1C}" destId="{A4462678-FDAC-4D40-9313-245E467E2303}" srcOrd="0" destOrd="0" presId="urn:microsoft.com/office/officeart/2005/8/layout/hierarchy3"/>
    <dgm:cxn modelId="{B8B123E4-6444-4946-BBD9-7E323493363B}" type="presParOf" srcId="{953CCB06-F4FD-47AF-9FAA-E8262D951E1C}" destId="{EA2437F6-88E1-46C5-9E08-0E84A1685BF2}" srcOrd="1" destOrd="0" presId="urn:microsoft.com/office/officeart/2005/8/layout/hierarchy3"/>
    <dgm:cxn modelId="{AD17A02E-F668-420D-AE1B-2478D08D7F8F}" type="presParOf" srcId="{84A0F68C-DC8C-4A9A-977C-8CC3C083B5C2}" destId="{6B917C61-0E47-4898-B10D-49314ECB1B58}" srcOrd="1" destOrd="0" presId="urn:microsoft.com/office/officeart/2005/8/layout/hierarchy3"/>
    <dgm:cxn modelId="{F74166F2-8AA0-4C98-A268-94D67DA5EB4A}" type="presParOf" srcId="{6B917C61-0E47-4898-B10D-49314ECB1B58}" destId="{3ACE6D6D-9F07-4962-9363-2FE54A5BE2A0}" srcOrd="0" destOrd="0" presId="urn:microsoft.com/office/officeart/2005/8/layout/hierarchy3"/>
    <dgm:cxn modelId="{1B79C1AB-111F-4BD8-8709-BBD325042E62}" type="presParOf" srcId="{6B917C61-0E47-4898-B10D-49314ECB1B58}" destId="{A8C3286B-98C9-48F0-A7FB-5E3289BA4878}" srcOrd="1" destOrd="0" presId="urn:microsoft.com/office/officeart/2005/8/layout/hierarchy3"/>
    <dgm:cxn modelId="{4DEBEA73-9FF3-4D17-9DA4-265F12CDB0D7}" type="presParOf" srcId="{6B917C61-0E47-4898-B10D-49314ECB1B58}" destId="{35565A22-7626-4F16-8E36-F2273C7BF784}" srcOrd="2" destOrd="0" presId="urn:microsoft.com/office/officeart/2005/8/layout/hierarchy3"/>
    <dgm:cxn modelId="{F96BC48C-FE08-466C-8E75-C9AA3E2D5555}" type="presParOf" srcId="{6B917C61-0E47-4898-B10D-49314ECB1B58}" destId="{881547E2-A2AA-479E-926C-3296299FDDFA}" srcOrd="3" destOrd="0" presId="urn:microsoft.com/office/officeart/2005/8/layout/hierarchy3"/>
    <dgm:cxn modelId="{97FEE7CB-4A75-4905-8C8B-1C99FEE6A114}" type="presParOf" srcId="{C880F7A1-8F87-480E-945D-71FAF40D0638}" destId="{51D9BB19-8D16-464A-9E94-D6CAA74EE3FD}" srcOrd="1" destOrd="0" presId="urn:microsoft.com/office/officeart/2005/8/layout/hierarchy3"/>
    <dgm:cxn modelId="{F8C843A1-A33A-41AF-9FA6-6001FAF6CBCE}" type="presParOf" srcId="{51D9BB19-8D16-464A-9E94-D6CAA74EE3FD}" destId="{0DDDDDDD-FCD7-42E8-BC60-C702330A685F}" srcOrd="0" destOrd="0" presId="urn:microsoft.com/office/officeart/2005/8/layout/hierarchy3"/>
    <dgm:cxn modelId="{33EEAF16-7C15-482B-B158-2211CBD271CC}" type="presParOf" srcId="{0DDDDDDD-FCD7-42E8-BC60-C702330A685F}" destId="{A8012822-3E40-438B-B01B-4BBEF482E810}" srcOrd="0" destOrd="0" presId="urn:microsoft.com/office/officeart/2005/8/layout/hierarchy3"/>
    <dgm:cxn modelId="{EF0F26C2-0A97-4230-B163-D7F7D0202811}" type="presParOf" srcId="{0DDDDDDD-FCD7-42E8-BC60-C702330A685F}" destId="{B179B945-DD34-4046-93FA-9BAF2606E4B5}" srcOrd="1" destOrd="0" presId="urn:microsoft.com/office/officeart/2005/8/layout/hierarchy3"/>
    <dgm:cxn modelId="{08DC7198-4750-4C66-A1BA-A7D96049D08F}" type="presParOf" srcId="{51D9BB19-8D16-464A-9E94-D6CAA74EE3FD}" destId="{48B5E330-DA1D-43CC-B8CE-9290925A9ABB}" srcOrd="1" destOrd="0" presId="urn:microsoft.com/office/officeart/2005/8/layout/hierarchy3"/>
    <dgm:cxn modelId="{FBC93059-C53B-4968-A1A5-2FFB0B0D1A18}" type="presParOf" srcId="{48B5E330-DA1D-43CC-B8CE-9290925A9ABB}" destId="{8BE28689-DF7B-41BE-875C-02CC73987E40}" srcOrd="0" destOrd="0" presId="urn:microsoft.com/office/officeart/2005/8/layout/hierarchy3"/>
    <dgm:cxn modelId="{20C3DE86-540D-4176-8BB7-7D9A3173F5B2}" type="presParOf" srcId="{48B5E330-DA1D-43CC-B8CE-9290925A9ABB}" destId="{06E308A5-9313-4943-96BB-FBDB9C219C8C}" srcOrd="1" destOrd="0" presId="urn:microsoft.com/office/officeart/2005/8/layout/hierarchy3"/>
    <dgm:cxn modelId="{BE664C7F-7041-4FFC-A27B-243E22248C31}" type="presParOf" srcId="{C880F7A1-8F87-480E-945D-71FAF40D0638}" destId="{C75EA037-1298-4A48-A2C1-5F41A52E18AC}" srcOrd="2" destOrd="0" presId="urn:microsoft.com/office/officeart/2005/8/layout/hierarchy3"/>
    <dgm:cxn modelId="{04F5153F-C055-412B-9915-202239215D13}" type="presParOf" srcId="{C75EA037-1298-4A48-A2C1-5F41A52E18AC}" destId="{881786BD-1A1D-4ADA-8DAE-2B735BF5B212}" srcOrd="0" destOrd="0" presId="urn:microsoft.com/office/officeart/2005/8/layout/hierarchy3"/>
    <dgm:cxn modelId="{725BDD33-1C72-469B-BC3A-21AEE286B14C}" type="presParOf" srcId="{881786BD-1A1D-4ADA-8DAE-2B735BF5B212}" destId="{C30134B0-2DE1-4A81-A30C-B94B529563DA}" srcOrd="0" destOrd="0" presId="urn:microsoft.com/office/officeart/2005/8/layout/hierarchy3"/>
    <dgm:cxn modelId="{81C80138-2EA7-4870-B5E5-ABE8815A1F26}" type="presParOf" srcId="{881786BD-1A1D-4ADA-8DAE-2B735BF5B212}" destId="{D2C74D5B-7BC6-48AC-910D-0B5A774AB595}" srcOrd="1" destOrd="0" presId="urn:microsoft.com/office/officeart/2005/8/layout/hierarchy3"/>
    <dgm:cxn modelId="{37E43C06-C1C2-48C9-9037-AB1F0CAE30A7}" type="presParOf" srcId="{C75EA037-1298-4A48-A2C1-5F41A52E18AC}" destId="{0E6D5CCC-46ED-4BD5-AE87-DCE0A4A7B113}" srcOrd="1" destOrd="0" presId="urn:microsoft.com/office/officeart/2005/8/layout/hierarchy3"/>
    <dgm:cxn modelId="{31E63941-A248-4F54-ADE5-956D964EE2B9}" type="presParOf" srcId="{0E6D5CCC-46ED-4BD5-AE87-DCE0A4A7B113}" destId="{C5CF6CF7-2270-430F-AB3C-42C6F9382D73}" srcOrd="0" destOrd="0" presId="urn:microsoft.com/office/officeart/2005/8/layout/hierarchy3"/>
    <dgm:cxn modelId="{C89E98DC-3599-47D7-A52E-D8697450BBDA}" type="presParOf" srcId="{0E6D5CCC-46ED-4BD5-AE87-DCE0A4A7B113}" destId="{8D5C32F9-0BC9-4050-98C7-9CCCF8622062}" srcOrd="1" destOrd="0" presId="urn:microsoft.com/office/officeart/2005/8/layout/hierarchy3"/>
    <dgm:cxn modelId="{0530432B-7BB4-4749-ACCF-A59DCA60763A}" type="presParOf" srcId="{C880F7A1-8F87-480E-945D-71FAF40D0638}" destId="{8DD0AAC1-EE68-4D8E-B7E6-A966EC116327}" srcOrd="3" destOrd="0" presId="urn:microsoft.com/office/officeart/2005/8/layout/hierarchy3"/>
    <dgm:cxn modelId="{150E5394-7535-4310-8B90-AFA99398033B}" type="presParOf" srcId="{8DD0AAC1-EE68-4D8E-B7E6-A966EC116327}" destId="{5E337726-A9AD-4014-A16F-A16CF4519422}" srcOrd="0" destOrd="0" presId="urn:microsoft.com/office/officeart/2005/8/layout/hierarchy3"/>
    <dgm:cxn modelId="{2B434413-D6A3-4118-8294-C7020F2DA1FD}" type="presParOf" srcId="{5E337726-A9AD-4014-A16F-A16CF4519422}" destId="{4CB3E81A-D5D2-4A09-95B6-717730D8074A}" srcOrd="0" destOrd="0" presId="urn:microsoft.com/office/officeart/2005/8/layout/hierarchy3"/>
    <dgm:cxn modelId="{BF70A657-ED54-45A0-B47D-1553D086F17F}" type="presParOf" srcId="{5E337726-A9AD-4014-A16F-A16CF4519422}" destId="{98E411AD-B501-4CC1-A4CA-5577E3976B10}" srcOrd="1" destOrd="0" presId="urn:microsoft.com/office/officeart/2005/8/layout/hierarchy3"/>
    <dgm:cxn modelId="{1976A9D4-3CB2-4D86-8EEC-BE1B65884420}" type="presParOf" srcId="{8DD0AAC1-EE68-4D8E-B7E6-A966EC116327}" destId="{B28AA35C-CF64-4EBB-A8E0-BC293744C6AA}" srcOrd="1" destOrd="0" presId="urn:microsoft.com/office/officeart/2005/8/layout/hierarchy3"/>
    <dgm:cxn modelId="{421FEDD5-02B7-4C2C-8065-9EDDE2575EC8}" type="presParOf" srcId="{B28AA35C-CF64-4EBB-A8E0-BC293744C6AA}" destId="{90B653BA-821E-41A3-B98B-441E3894E03A}" srcOrd="0" destOrd="0" presId="urn:microsoft.com/office/officeart/2005/8/layout/hierarchy3"/>
    <dgm:cxn modelId="{4E80286E-2040-4227-A480-BF24138F454C}" type="presParOf" srcId="{B28AA35C-CF64-4EBB-A8E0-BC293744C6AA}" destId="{1BCD7761-4E68-48BD-AA06-D99AD6AEE072}" srcOrd="1" destOrd="0" presId="urn:microsoft.com/office/officeart/2005/8/layout/hierarchy3"/>
    <dgm:cxn modelId="{E3A19C17-BE63-4C54-A318-4961AAA71DF3}" type="presParOf" srcId="{B28AA35C-CF64-4EBB-A8E0-BC293744C6AA}" destId="{4C918CB8-2009-43C2-8AB9-BA3E74FE1514}" srcOrd="2" destOrd="0" presId="urn:microsoft.com/office/officeart/2005/8/layout/hierarchy3"/>
    <dgm:cxn modelId="{2BB7265A-4879-4383-B72F-517B56421670}" type="presParOf" srcId="{B28AA35C-CF64-4EBB-A8E0-BC293744C6AA}" destId="{9134E4FA-BF18-4B96-AE1F-C05598BDD1D9}" srcOrd="3" destOrd="0" presId="urn:microsoft.com/office/officeart/2005/8/layout/hierarchy3"/>
    <dgm:cxn modelId="{F1C38398-7675-447C-9ECA-1272BE9B99AF}" type="presParOf" srcId="{B28AA35C-CF64-4EBB-A8E0-BC293744C6AA}" destId="{1C85C506-F7D1-443E-9CD0-D2ABFF99AE1F}" srcOrd="4" destOrd="0" presId="urn:microsoft.com/office/officeart/2005/8/layout/hierarchy3"/>
    <dgm:cxn modelId="{E9C8A7EA-98EB-4D68-84CD-44F9D0C5174A}" type="presParOf" srcId="{B28AA35C-CF64-4EBB-A8E0-BC293744C6AA}" destId="{BDD1C1CE-2248-4C71-BE68-F141E6EB1693}"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462678-FDAC-4D40-9313-245E467E2303}">
      <dsp:nvSpPr>
        <dsp:cNvPr id="0" name=""/>
        <dsp:cNvSpPr/>
      </dsp:nvSpPr>
      <dsp:spPr>
        <a:xfrm>
          <a:off x="1116" y="508558"/>
          <a:ext cx="1282898" cy="641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MX" sz="1700" kern="1200" dirty="0" smtClean="0"/>
            <a:t>Físicos</a:t>
          </a:r>
          <a:endParaRPr lang="es-MX" sz="1700" kern="1200" dirty="0"/>
        </a:p>
      </dsp:txBody>
      <dsp:txXfrm>
        <a:off x="1116" y="508558"/>
        <a:ext cx="1282898" cy="641449"/>
      </dsp:txXfrm>
    </dsp:sp>
    <dsp:sp modelId="{3ACE6D6D-9F07-4962-9363-2FE54A5BE2A0}">
      <dsp:nvSpPr>
        <dsp:cNvPr id="0" name=""/>
        <dsp:cNvSpPr/>
      </dsp:nvSpPr>
      <dsp:spPr>
        <a:xfrm>
          <a:off x="129406" y="1150007"/>
          <a:ext cx="128289" cy="481086"/>
        </a:xfrm>
        <a:custGeom>
          <a:avLst/>
          <a:gdLst/>
          <a:ahLst/>
          <a:cxnLst/>
          <a:rect l="0" t="0" r="0" b="0"/>
          <a:pathLst>
            <a:path>
              <a:moveTo>
                <a:pt x="0" y="0"/>
              </a:moveTo>
              <a:lnTo>
                <a:pt x="0" y="481086"/>
              </a:lnTo>
              <a:lnTo>
                <a:pt x="128289" y="481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C3286B-98C9-48F0-A7FB-5E3289BA4878}">
      <dsp:nvSpPr>
        <dsp:cNvPr id="0" name=""/>
        <dsp:cNvSpPr/>
      </dsp:nvSpPr>
      <dsp:spPr>
        <a:xfrm>
          <a:off x="257695" y="1310369"/>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Físicos</a:t>
          </a:r>
          <a:endParaRPr lang="es-MX" sz="1600" kern="1200" dirty="0"/>
        </a:p>
      </dsp:txBody>
      <dsp:txXfrm>
        <a:off x="257695" y="1310369"/>
        <a:ext cx="1026318" cy="641449"/>
      </dsp:txXfrm>
    </dsp:sp>
    <dsp:sp modelId="{35565A22-7626-4F16-8E36-F2273C7BF784}">
      <dsp:nvSpPr>
        <dsp:cNvPr id="0" name=""/>
        <dsp:cNvSpPr/>
      </dsp:nvSpPr>
      <dsp:spPr>
        <a:xfrm>
          <a:off x="129406" y="1150007"/>
          <a:ext cx="128289" cy="1282898"/>
        </a:xfrm>
        <a:custGeom>
          <a:avLst/>
          <a:gdLst/>
          <a:ahLst/>
          <a:cxnLst/>
          <a:rect l="0" t="0" r="0" b="0"/>
          <a:pathLst>
            <a:path>
              <a:moveTo>
                <a:pt x="0" y="0"/>
              </a:moveTo>
              <a:lnTo>
                <a:pt x="0" y="1282898"/>
              </a:lnTo>
              <a:lnTo>
                <a:pt x="128289" y="12828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1547E2-A2AA-479E-926C-3296299FDDFA}">
      <dsp:nvSpPr>
        <dsp:cNvPr id="0" name=""/>
        <dsp:cNvSpPr/>
      </dsp:nvSpPr>
      <dsp:spPr>
        <a:xfrm>
          <a:off x="257695" y="2112181"/>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Químico</a:t>
          </a:r>
          <a:endParaRPr lang="es-MX" sz="1600" kern="1200" dirty="0"/>
        </a:p>
      </dsp:txBody>
      <dsp:txXfrm>
        <a:off x="257695" y="2112181"/>
        <a:ext cx="1026318" cy="641449"/>
      </dsp:txXfrm>
    </dsp:sp>
    <dsp:sp modelId="{A8012822-3E40-438B-B01B-4BBEF482E810}">
      <dsp:nvSpPr>
        <dsp:cNvPr id="0" name=""/>
        <dsp:cNvSpPr/>
      </dsp:nvSpPr>
      <dsp:spPr>
        <a:xfrm>
          <a:off x="1604739" y="508558"/>
          <a:ext cx="1282898" cy="641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MX" sz="1700" kern="1200" dirty="0" smtClean="0"/>
            <a:t>Biológicos</a:t>
          </a:r>
          <a:endParaRPr lang="es-MX" sz="1700" kern="1200" dirty="0"/>
        </a:p>
      </dsp:txBody>
      <dsp:txXfrm>
        <a:off x="1604739" y="508558"/>
        <a:ext cx="1282898" cy="641449"/>
      </dsp:txXfrm>
    </dsp:sp>
    <dsp:sp modelId="{8BE28689-DF7B-41BE-875C-02CC73987E40}">
      <dsp:nvSpPr>
        <dsp:cNvPr id="0" name=""/>
        <dsp:cNvSpPr/>
      </dsp:nvSpPr>
      <dsp:spPr>
        <a:xfrm>
          <a:off x="1733029" y="1150007"/>
          <a:ext cx="128289" cy="481086"/>
        </a:xfrm>
        <a:custGeom>
          <a:avLst/>
          <a:gdLst/>
          <a:ahLst/>
          <a:cxnLst/>
          <a:rect l="0" t="0" r="0" b="0"/>
          <a:pathLst>
            <a:path>
              <a:moveTo>
                <a:pt x="0" y="0"/>
              </a:moveTo>
              <a:lnTo>
                <a:pt x="0" y="481086"/>
              </a:lnTo>
              <a:lnTo>
                <a:pt x="128289" y="481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E308A5-9313-4943-96BB-FBDB9C219C8C}">
      <dsp:nvSpPr>
        <dsp:cNvPr id="0" name=""/>
        <dsp:cNvSpPr/>
      </dsp:nvSpPr>
      <dsp:spPr>
        <a:xfrm>
          <a:off x="1861318" y="1310369"/>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lvl="0" algn="l" defTabSz="711200">
            <a:lnSpc>
              <a:spcPct val="90000"/>
            </a:lnSpc>
            <a:spcBef>
              <a:spcPct val="0"/>
            </a:spcBef>
            <a:spcAft>
              <a:spcPct val="35000"/>
            </a:spcAft>
          </a:pPr>
          <a:endParaRPr lang="es-MX" sz="1600" kern="1200" dirty="0"/>
        </a:p>
        <a:p>
          <a:pPr marL="114300" lvl="1" indent="-114300" algn="l" defTabSz="533400">
            <a:lnSpc>
              <a:spcPct val="90000"/>
            </a:lnSpc>
            <a:spcBef>
              <a:spcPct val="0"/>
            </a:spcBef>
            <a:spcAft>
              <a:spcPct val="15000"/>
            </a:spcAft>
            <a:buChar char="••"/>
          </a:pPr>
          <a:endParaRPr lang="es-MX" sz="1200" kern="1200" dirty="0"/>
        </a:p>
      </dsp:txBody>
      <dsp:txXfrm>
        <a:off x="1861318" y="1310369"/>
        <a:ext cx="1026318" cy="641449"/>
      </dsp:txXfrm>
    </dsp:sp>
    <dsp:sp modelId="{C30134B0-2DE1-4A81-A30C-B94B529563DA}">
      <dsp:nvSpPr>
        <dsp:cNvPr id="0" name=""/>
        <dsp:cNvSpPr/>
      </dsp:nvSpPr>
      <dsp:spPr>
        <a:xfrm>
          <a:off x="3130644" y="548802"/>
          <a:ext cx="1282898" cy="641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MX" sz="1700" kern="1200" dirty="0" smtClean="0"/>
            <a:t>Psicológicos </a:t>
          </a:r>
          <a:endParaRPr lang="es-MX" sz="1700" kern="1200" dirty="0"/>
        </a:p>
      </dsp:txBody>
      <dsp:txXfrm>
        <a:off x="3130644" y="548802"/>
        <a:ext cx="1282898" cy="641449"/>
      </dsp:txXfrm>
    </dsp:sp>
    <dsp:sp modelId="{C5CF6CF7-2270-430F-AB3C-42C6F9382D73}">
      <dsp:nvSpPr>
        <dsp:cNvPr id="0" name=""/>
        <dsp:cNvSpPr/>
      </dsp:nvSpPr>
      <dsp:spPr>
        <a:xfrm>
          <a:off x="3258934" y="1190251"/>
          <a:ext cx="206007" cy="440842"/>
        </a:xfrm>
        <a:custGeom>
          <a:avLst/>
          <a:gdLst/>
          <a:ahLst/>
          <a:cxnLst/>
          <a:rect l="0" t="0" r="0" b="0"/>
          <a:pathLst>
            <a:path>
              <a:moveTo>
                <a:pt x="0" y="0"/>
              </a:moveTo>
              <a:lnTo>
                <a:pt x="0" y="440842"/>
              </a:lnTo>
              <a:lnTo>
                <a:pt x="206007" y="4408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5C32F9-0BC9-4050-98C7-9CCCF8622062}">
      <dsp:nvSpPr>
        <dsp:cNvPr id="0" name=""/>
        <dsp:cNvSpPr/>
      </dsp:nvSpPr>
      <dsp:spPr>
        <a:xfrm>
          <a:off x="3464941" y="1310369"/>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endParaRPr lang="es-MX" sz="1600" kern="1200" dirty="0"/>
        </a:p>
      </dsp:txBody>
      <dsp:txXfrm>
        <a:off x="3464941" y="1310369"/>
        <a:ext cx="1026318" cy="641449"/>
      </dsp:txXfrm>
    </dsp:sp>
    <dsp:sp modelId="{4CB3E81A-D5D2-4A09-95B6-717730D8074A}">
      <dsp:nvSpPr>
        <dsp:cNvPr id="0" name=""/>
        <dsp:cNvSpPr/>
      </dsp:nvSpPr>
      <dsp:spPr>
        <a:xfrm>
          <a:off x="4811985" y="508558"/>
          <a:ext cx="1282898" cy="641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MX" sz="1700" kern="1200" dirty="0" smtClean="0"/>
            <a:t>Sociocultural</a:t>
          </a:r>
          <a:endParaRPr lang="es-MX" sz="1700" kern="1200" dirty="0"/>
        </a:p>
      </dsp:txBody>
      <dsp:txXfrm>
        <a:off x="4811985" y="508558"/>
        <a:ext cx="1282898" cy="641449"/>
      </dsp:txXfrm>
    </dsp:sp>
    <dsp:sp modelId="{90B653BA-821E-41A3-B98B-441E3894E03A}">
      <dsp:nvSpPr>
        <dsp:cNvPr id="0" name=""/>
        <dsp:cNvSpPr/>
      </dsp:nvSpPr>
      <dsp:spPr>
        <a:xfrm>
          <a:off x="4940275" y="1150007"/>
          <a:ext cx="128289" cy="481086"/>
        </a:xfrm>
        <a:custGeom>
          <a:avLst/>
          <a:gdLst/>
          <a:ahLst/>
          <a:cxnLst/>
          <a:rect l="0" t="0" r="0" b="0"/>
          <a:pathLst>
            <a:path>
              <a:moveTo>
                <a:pt x="0" y="0"/>
              </a:moveTo>
              <a:lnTo>
                <a:pt x="0" y="481086"/>
              </a:lnTo>
              <a:lnTo>
                <a:pt x="128289" y="481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CD7761-4E68-48BD-AA06-D99AD6AEE072}">
      <dsp:nvSpPr>
        <dsp:cNvPr id="0" name=""/>
        <dsp:cNvSpPr/>
      </dsp:nvSpPr>
      <dsp:spPr>
        <a:xfrm>
          <a:off x="5068565" y="1310369"/>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Económico</a:t>
          </a:r>
          <a:endParaRPr lang="es-MX" sz="1600" kern="1200" dirty="0"/>
        </a:p>
      </dsp:txBody>
      <dsp:txXfrm>
        <a:off x="5068565" y="1310369"/>
        <a:ext cx="1026318" cy="641449"/>
      </dsp:txXfrm>
    </dsp:sp>
    <dsp:sp modelId="{4C918CB8-2009-43C2-8AB9-BA3E74FE1514}">
      <dsp:nvSpPr>
        <dsp:cNvPr id="0" name=""/>
        <dsp:cNvSpPr/>
      </dsp:nvSpPr>
      <dsp:spPr>
        <a:xfrm>
          <a:off x="4940275" y="1150007"/>
          <a:ext cx="128289" cy="1282898"/>
        </a:xfrm>
        <a:custGeom>
          <a:avLst/>
          <a:gdLst/>
          <a:ahLst/>
          <a:cxnLst/>
          <a:rect l="0" t="0" r="0" b="0"/>
          <a:pathLst>
            <a:path>
              <a:moveTo>
                <a:pt x="0" y="0"/>
              </a:moveTo>
              <a:lnTo>
                <a:pt x="0" y="1282898"/>
              </a:lnTo>
              <a:lnTo>
                <a:pt x="128289" y="12828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34E4FA-BF18-4B96-AE1F-C05598BDD1D9}">
      <dsp:nvSpPr>
        <dsp:cNvPr id="0" name=""/>
        <dsp:cNvSpPr/>
      </dsp:nvSpPr>
      <dsp:spPr>
        <a:xfrm>
          <a:off x="5068565" y="2112181"/>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Social</a:t>
          </a:r>
          <a:endParaRPr lang="es-MX" sz="1600" kern="1200" dirty="0"/>
        </a:p>
      </dsp:txBody>
      <dsp:txXfrm>
        <a:off x="5068565" y="2112181"/>
        <a:ext cx="1026318" cy="641449"/>
      </dsp:txXfrm>
    </dsp:sp>
    <dsp:sp modelId="{1C85C506-F7D1-443E-9CD0-D2ABFF99AE1F}">
      <dsp:nvSpPr>
        <dsp:cNvPr id="0" name=""/>
        <dsp:cNvSpPr/>
      </dsp:nvSpPr>
      <dsp:spPr>
        <a:xfrm>
          <a:off x="4940275" y="1150007"/>
          <a:ext cx="128289" cy="2084709"/>
        </a:xfrm>
        <a:custGeom>
          <a:avLst/>
          <a:gdLst/>
          <a:ahLst/>
          <a:cxnLst/>
          <a:rect l="0" t="0" r="0" b="0"/>
          <a:pathLst>
            <a:path>
              <a:moveTo>
                <a:pt x="0" y="0"/>
              </a:moveTo>
              <a:lnTo>
                <a:pt x="0" y="2084709"/>
              </a:lnTo>
              <a:lnTo>
                <a:pt x="128289" y="20847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D1C1CE-2248-4C71-BE68-F141E6EB1693}">
      <dsp:nvSpPr>
        <dsp:cNvPr id="0" name=""/>
        <dsp:cNvSpPr/>
      </dsp:nvSpPr>
      <dsp:spPr>
        <a:xfrm>
          <a:off x="5068565" y="2913992"/>
          <a:ext cx="1026318" cy="641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MX" sz="1600" kern="1200" dirty="0" smtClean="0"/>
            <a:t>Cultural</a:t>
          </a:r>
          <a:endParaRPr lang="es-MX" sz="1600" kern="1200" dirty="0"/>
        </a:p>
      </dsp:txBody>
      <dsp:txXfrm>
        <a:off x="5068565" y="2913992"/>
        <a:ext cx="1026318" cy="6414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4F9C48-7778-4F3F-A6B6-6B498BEDFDF0}" type="datetimeFigureOut">
              <a:rPr lang="es-MX" smtClean="0"/>
              <a:pPr/>
              <a:t>21/09/2011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076660-5CAE-4341-AE66-F3F28A43441B}"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F9C48-7778-4F3F-A6B6-6B498BEDFDF0}" type="datetimeFigureOut">
              <a:rPr lang="es-MX" smtClean="0"/>
              <a:pPr/>
              <a:t>21/09/2011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76660-5CAE-4341-AE66-F3F28A43441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 name="Rectangle 27"/>
          <p:cNvSpPr>
            <a:spLocks noChangeArrowheads="1"/>
          </p:cNvSpPr>
          <p:nvPr/>
        </p:nvSpPr>
        <p:spPr bwMode="auto">
          <a:xfrm>
            <a:off x="107504" y="653066"/>
            <a:ext cx="8676456" cy="5432256"/>
          </a:xfrm>
          <a:prstGeom prst="rect">
            <a:avLst/>
          </a:prstGeom>
          <a:noFill/>
          <a:ln w="9525">
            <a:noFill/>
            <a:miter lim="800000"/>
            <a:headEnd/>
            <a:tailEnd/>
          </a:ln>
          <a:effectLst/>
        </p:spPr>
        <p:txBody>
          <a:bodyPr vert="horz" wrap="square" lIns="176157" tIns="45720" rIns="11109"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s-E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UNIVERSIDAD NACIONAL</a:t>
            </a:r>
            <a:endParaRPr kumimoji="0" lang="es-MX"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s-E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DEL SANTA</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MX"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es-MX" sz="20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lang="es-MX" sz="20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es-MX" sz="20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es-MX" sz="20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s-MX"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CURSO:</a:t>
            </a:r>
            <a:r>
              <a:rPr kumimoji="0" lang="es-MX"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lang="es-MX" sz="2000" b="1" dirty="0" smtClean="0">
                <a:latin typeface="Calibri" pitchFamily="34" charset="0"/>
                <a:ea typeface="Calibri" pitchFamily="34" charset="0"/>
                <a:cs typeface="Times New Roman" pitchFamily="18" charset="0"/>
              </a:rPr>
              <a:t>Metodología de la Investigación Científica</a:t>
            </a:r>
            <a:endParaRPr kumimoji="0" lang="es-MX"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algn="ctr" eaLnBrk="0" fontAlgn="base" hangingPunct="0">
              <a:spcBef>
                <a:spcPct val="0"/>
              </a:spcBef>
              <a:spcAft>
                <a:spcPct val="0"/>
              </a:spcAft>
              <a:tabLst>
                <a:tab pos="457200" algn="l"/>
              </a:tabLst>
            </a:pPr>
            <a:endParaRPr lang="es-ES" sz="2000" b="1" dirty="0" smtClean="0">
              <a:latin typeface="Arial" pitchFamily="34" charset="0"/>
              <a:ea typeface="Times New Roman" pitchFamily="18" charset="0"/>
              <a:cs typeface="Arial" pitchFamily="34" charset="0"/>
            </a:endParaRPr>
          </a:p>
          <a:p>
            <a:pPr eaLnBrk="0" fontAlgn="base" hangingPunct="0">
              <a:spcBef>
                <a:spcPct val="0"/>
              </a:spcBef>
              <a:spcAft>
                <a:spcPct val="0"/>
              </a:spcAft>
              <a:tabLst>
                <a:tab pos="457200" algn="l"/>
              </a:tabLst>
            </a:pPr>
            <a:endParaRPr kumimoji="0" lang="es-MX"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MX"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s-MX"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s-MX" sz="2400" dirty="0" smtClean="0">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s-MX" sz="2400" dirty="0" smtClean="0">
              <a:solidFill>
                <a:srgbClr val="000000"/>
              </a:solidFill>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MX"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s-MX" sz="2400" dirty="0" smtClean="0">
              <a:solidFill>
                <a:srgbClr val="000000"/>
              </a:solidFill>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E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s-E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NUEVO CHIMBOTE </a:t>
            </a:r>
            <a:r>
              <a:rPr kumimoji="0" lang="es-E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s-E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2011</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pic>
        <p:nvPicPr>
          <p:cNvPr id="39" name="38 Imagen" descr="http://www.uns.edu.pe/postgrado/images/logo_nuevo_2004.jpg"/>
          <p:cNvPicPr/>
          <p:nvPr/>
        </p:nvPicPr>
        <p:blipFill>
          <a:blip r:embed="rId2" cstate="print">
            <a:clrChange>
              <a:clrFrom>
                <a:srgbClr val="E5EAED"/>
              </a:clrFrom>
              <a:clrTo>
                <a:srgbClr val="E5EAED">
                  <a:alpha val="0"/>
                </a:srgbClr>
              </a:clrTo>
            </a:clrChange>
          </a:blip>
          <a:srcRect/>
          <a:stretch>
            <a:fillRect/>
          </a:stretch>
        </p:blipFill>
        <p:spPr bwMode="auto">
          <a:xfrm>
            <a:off x="7380312" y="404664"/>
            <a:ext cx="830478" cy="11996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467544" y="1052736"/>
            <a:ext cx="331236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MX" b="1" u="sng" dirty="0"/>
              <a:t>El Formalismo</a:t>
            </a:r>
            <a:endParaRPr lang="es-MX" dirty="0"/>
          </a:p>
        </p:txBody>
      </p:sp>
      <p:sp>
        <p:nvSpPr>
          <p:cNvPr id="15363" name="Rectangle 3"/>
          <p:cNvSpPr>
            <a:spLocks noChangeArrowheads="1"/>
          </p:cNvSpPr>
          <p:nvPr/>
        </p:nvSpPr>
        <p:spPr bwMode="auto">
          <a:xfrm>
            <a:off x="467544" y="1340768"/>
            <a:ext cx="842493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dirty="0"/>
              <a:t>Toda la ciencia factual (física, biología, etc.) o formal (matemáticas) requieren de un mínimo de principios lógicos,  mientras que la ciencia formal no requiere de la ciencia factual.</a:t>
            </a:r>
          </a:p>
          <a:p>
            <a:pPr algn="just"/>
            <a:endParaRPr lang="es-MX" sz="2000" dirty="0"/>
          </a:p>
        </p:txBody>
      </p:sp>
      <p:pic>
        <p:nvPicPr>
          <p:cNvPr id="18434" name="Picture 2" descr="http://4.bp.blogspot.com/_6OZQTAg8NZU/THheeronHJI/AAAAAAAAABk/TnlpKgH38Rk/s1600/Innovacion.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80112" y="2420888"/>
            <a:ext cx="3168352" cy="3150894"/>
          </a:xfrm>
          <a:prstGeom prst="rect">
            <a:avLst/>
          </a:prstGeom>
          <a:noFill/>
        </p:spPr>
      </p:pic>
      <p:pic>
        <p:nvPicPr>
          <p:cNvPr id="18436" name="Picture 4" descr="http://blogs.ua.es/nhj37/files/2007/11/tabla.JPG"/>
          <p:cNvPicPr>
            <a:picLocks noChangeAspect="1" noChangeArrowheads="1"/>
          </p:cNvPicPr>
          <p:nvPr/>
        </p:nvPicPr>
        <p:blipFill>
          <a:blip r:embed="rId3" cstate="print"/>
          <a:srcRect/>
          <a:stretch>
            <a:fillRect/>
          </a:stretch>
        </p:blipFill>
        <p:spPr bwMode="auto">
          <a:xfrm rot="587556">
            <a:off x="6348068" y="4061210"/>
            <a:ext cx="1125619" cy="983848"/>
          </a:xfrm>
          <a:prstGeom prst="rect">
            <a:avLst/>
          </a:prstGeom>
          <a:noFill/>
        </p:spPr>
      </p:pic>
      <p:sp>
        <p:nvSpPr>
          <p:cNvPr id="7" name="6 Rectángulo"/>
          <p:cNvSpPr/>
          <p:nvPr/>
        </p:nvSpPr>
        <p:spPr>
          <a:xfrm>
            <a:off x="2987824" y="3501008"/>
            <a:ext cx="1635576" cy="369332"/>
          </a:xfrm>
          <a:prstGeom prst="rect">
            <a:avLst/>
          </a:prstGeom>
        </p:spPr>
        <p:txBody>
          <a:bodyPr wrap="none">
            <a:spAutoFit/>
          </a:bodyPr>
          <a:lstStyle/>
          <a:p>
            <a:r>
              <a:rPr lang="es-MX" dirty="0" smtClean="0"/>
              <a:t>Ciencia Factual </a:t>
            </a:r>
            <a:endParaRPr lang="es-MX" dirty="0"/>
          </a:p>
        </p:txBody>
      </p:sp>
      <p:sp>
        <p:nvSpPr>
          <p:cNvPr id="8" name="7 Rectángulo"/>
          <p:cNvSpPr/>
          <p:nvPr/>
        </p:nvSpPr>
        <p:spPr>
          <a:xfrm>
            <a:off x="2987824" y="4941168"/>
            <a:ext cx="1564916" cy="369332"/>
          </a:xfrm>
          <a:prstGeom prst="rect">
            <a:avLst/>
          </a:prstGeom>
        </p:spPr>
        <p:txBody>
          <a:bodyPr wrap="none">
            <a:spAutoFit/>
          </a:bodyPr>
          <a:lstStyle/>
          <a:p>
            <a:r>
              <a:rPr lang="es-MX" dirty="0" smtClean="0"/>
              <a:t>Ciencia Formal</a:t>
            </a:r>
            <a:endParaRPr lang="es-MX" dirty="0"/>
          </a:p>
        </p:txBody>
      </p:sp>
      <p:cxnSp>
        <p:nvCxnSpPr>
          <p:cNvPr id="10" name="9 Conector recto de flecha"/>
          <p:cNvCxnSpPr/>
          <p:nvPr/>
        </p:nvCxnSpPr>
        <p:spPr>
          <a:xfrm>
            <a:off x="4355976" y="3861048"/>
            <a:ext cx="1152128" cy="288032"/>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cxnSp>
        <p:nvCxnSpPr>
          <p:cNvPr id="11" name="10 Conector recto de flecha"/>
          <p:cNvCxnSpPr/>
          <p:nvPr/>
        </p:nvCxnSpPr>
        <p:spPr>
          <a:xfrm flipV="1">
            <a:off x="4572000" y="4725144"/>
            <a:ext cx="1080120" cy="495672"/>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pic>
        <p:nvPicPr>
          <p:cNvPr id="18438" name="Picture 6" descr="http://ztfnews.files.wordpress.com/2010/02/matematicas2.jpg"/>
          <p:cNvPicPr>
            <a:picLocks noChangeAspect="1" noChangeArrowheads="1"/>
          </p:cNvPicPr>
          <p:nvPr/>
        </p:nvPicPr>
        <p:blipFill>
          <a:blip r:embed="rId4" cstate="print"/>
          <a:srcRect/>
          <a:stretch>
            <a:fillRect/>
          </a:stretch>
        </p:blipFill>
        <p:spPr bwMode="auto">
          <a:xfrm>
            <a:off x="251520" y="5085184"/>
            <a:ext cx="1872208" cy="1496789"/>
          </a:xfrm>
          <a:prstGeom prst="rect">
            <a:avLst/>
          </a:prstGeom>
          <a:noFill/>
        </p:spPr>
      </p:pic>
      <p:pic>
        <p:nvPicPr>
          <p:cNvPr id="18440" name="Picture 8" descr="http://2.bp.blogspot.com/_tuJXf7nKkWY/SsAtm2KU2RI/AAAAAAAAACY/ABL91NWpVX8/s320/la-ciencia-en-el-mundo!.jpg"/>
          <p:cNvPicPr>
            <a:picLocks noChangeAspect="1" noChangeArrowheads="1"/>
          </p:cNvPicPr>
          <p:nvPr/>
        </p:nvPicPr>
        <p:blipFill>
          <a:blip r:embed="rId5" cstate="print"/>
          <a:srcRect/>
          <a:stretch>
            <a:fillRect/>
          </a:stretch>
        </p:blipFill>
        <p:spPr bwMode="auto">
          <a:xfrm>
            <a:off x="1259632" y="2420888"/>
            <a:ext cx="1628180" cy="1958713"/>
          </a:xfrm>
          <a:prstGeom prst="rect">
            <a:avLst/>
          </a:prstGeom>
          <a:noFill/>
        </p:spPr>
      </p:pic>
      <p:cxnSp>
        <p:nvCxnSpPr>
          <p:cNvPr id="19" name="18 Conector curvado"/>
          <p:cNvCxnSpPr/>
          <p:nvPr/>
        </p:nvCxnSpPr>
        <p:spPr>
          <a:xfrm flipV="1">
            <a:off x="395536" y="4293096"/>
            <a:ext cx="936104" cy="792088"/>
          </a:xfrm>
          <a:prstGeom prst="curvedConnector3">
            <a:avLst>
              <a:gd name="adj1" fmla="val 50000"/>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31" name="30 Conector curvado"/>
          <p:cNvCxnSpPr/>
          <p:nvPr/>
        </p:nvCxnSpPr>
        <p:spPr>
          <a:xfrm rot="5400000">
            <a:off x="1979712" y="4653136"/>
            <a:ext cx="720080" cy="288032"/>
          </a:xfrm>
          <a:prstGeom prst="curvedConnector3">
            <a:avLst>
              <a:gd name="adj1" fmla="val 50000"/>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37" name="36 Conector recto"/>
          <p:cNvCxnSpPr/>
          <p:nvPr/>
        </p:nvCxnSpPr>
        <p:spPr>
          <a:xfrm rot="16200000" flipH="1">
            <a:off x="395536" y="4572744"/>
            <a:ext cx="72008" cy="7200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9" name="38 Conector recto"/>
          <p:cNvCxnSpPr/>
          <p:nvPr/>
        </p:nvCxnSpPr>
        <p:spPr>
          <a:xfrm rot="10800000" flipV="1">
            <a:off x="467544" y="4428728"/>
            <a:ext cx="360040" cy="22440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grpSp>
        <p:nvGrpSpPr>
          <p:cNvPr id="45" name="44 Grupo"/>
          <p:cNvGrpSpPr/>
          <p:nvPr/>
        </p:nvGrpSpPr>
        <p:grpSpPr>
          <a:xfrm>
            <a:off x="1835696" y="4661520"/>
            <a:ext cx="360040" cy="224408"/>
            <a:chOff x="3131840" y="5949280"/>
            <a:chExt cx="360040" cy="224408"/>
          </a:xfrm>
        </p:grpSpPr>
        <p:cxnSp>
          <p:nvCxnSpPr>
            <p:cNvPr id="46" name="45 Conector recto"/>
            <p:cNvCxnSpPr/>
            <p:nvPr/>
          </p:nvCxnSpPr>
          <p:spPr>
            <a:xfrm>
              <a:off x="3203848" y="5949280"/>
              <a:ext cx="288032" cy="216024"/>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7" name="46 Conector recto"/>
            <p:cNvCxnSpPr/>
            <p:nvPr/>
          </p:nvCxnSpPr>
          <p:spPr>
            <a:xfrm rot="10800000" flipV="1">
              <a:off x="3131840" y="5949280"/>
              <a:ext cx="360040" cy="22440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23528" y="476672"/>
            <a:ext cx="849694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MX" sz="2000" b="1" dirty="0"/>
              <a:t>POSICIÓN SEGÚN MARIO </a:t>
            </a:r>
            <a:r>
              <a:rPr lang="es-MX" sz="2000" b="1" dirty="0" smtClean="0"/>
              <a:t>BUNGE</a:t>
            </a:r>
          </a:p>
          <a:p>
            <a:endParaRPr lang="es-MX" sz="2000" dirty="0"/>
          </a:p>
          <a:p>
            <a:r>
              <a:rPr lang="es-MX" sz="2000" dirty="0"/>
              <a:t>La filosofía de la ciencia factual debe estudiar a la ciencia con sus mismos métodos de la ciencia.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85720" y="2143116"/>
            <a:ext cx="8496944" cy="44291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b="1" dirty="0"/>
              <a:t>POSICIÓN DEL </a:t>
            </a:r>
            <a:r>
              <a:rPr lang="es-MX" sz="2000" b="1" dirty="0" smtClean="0"/>
              <a:t>GRUPO</a:t>
            </a:r>
          </a:p>
          <a:p>
            <a:pPr algn="just"/>
            <a:endParaRPr lang="es-MX" sz="2000" dirty="0"/>
          </a:p>
          <a:p>
            <a:pPr algn="just"/>
            <a:r>
              <a:rPr lang="es-MX" sz="2000" dirty="0"/>
              <a:t>La filosofía es una categoría más amplia que explica los hechos del mundo basados en la razón, mientras que la ciencia factual utiliza métodos como instrumento para demostrar que los hechos existen en la realidad.</a:t>
            </a:r>
          </a:p>
          <a:p>
            <a:pPr algn="just"/>
            <a:r>
              <a:rPr lang="es-MX" sz="2000" dirty="0"/>
              <a:t> Si la filosofía utilizara los mismos métodos que utiliza la ciencia entonces dejaría el carácter crítico y reflexivo a pesar que no son excluyentes uno requiere del otro para explicar los fenómenos que suceden en el mundo</a:t>
            </a:r>
            <a:r>
              <a:rPr lang="es-MX" sz="2000" dirty="0" smtClean="0"/>
              <a:t>.</a:t>
            </a:r>
          </a:p>
          <a:p>
            <a:pPr algn="just"/>
            <a:endParaRPr lang="es-MX" sz="2000" dirty="0" smtClean="0"/>
          </a:p>
          <a:p>
            <a:r>
              <a:rPr lang="es-MX" sz="2000" b="1" i="1" dirty="0" err="1" smtClean="0"/>
              <a:t>Dictum</a:t>
            </a:r>
            <a:r>
              <a:rPr lang="es-MX" sz="2000" b="1" i="1" dirty="0" smtClean="0"/>
              <a:t> Kantiano.</a:t>
            </a:r>
          </a:p>
          <a:p>
            <a:pPr algn="ctr"/>
            <a:r>
              <a:rPr lang="es-MX" sz="2400" i="1" dirty="0" smtClean="0"/>
              <a:t>La ciencia sin la filosofía es ciega; la filosofía sin ciencia es vacía </a:t>
            </a:r>
            <a:r>
              <a:rPr lang="es-MX" sz="1600" b="1" i="1" dirty="0" smtClean="0"/>
              <a:t>1</a:t>
            </a:r>
            <a:r>
              <a:rPr lang="es-MX" sz="2400" i="1" dirty="0" smtClean="0"/>
              <a:t>.</a:t>
            </a:r>
          </a:p>
          <a:p>
            <a:pPr algn="ctr"/>
            <a:endParaRPr lang="es-MX" sz="1200" dirty="0" smtClean="0"/>
          </a:p>
          <a:p>
            <a:pPr algn="ctr"/>
            <a:r>
              <a:rPr lang="es-MX" sz="1200" dirty="0" smtClean="0"/>
              <a:t>1</a:t>
            </a:r>
            <a:r>
              <a:rPr lang="es-MX" sz="1600" dirty="0" smtClean="0"/>
              <a:t>. Prologo del Libro Epistemología de Carlos Alvarado Pág. 15.</a:t>
            </a:r>
            <a:endParaRPr lang="es-MX" sz="20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imagensubir.infojardin.com/subido/images/bwy1270091472j.gif"/>
          <p:cNvPicPr>
            <a:picLocks noChangeAspect="1" noChangeArrowheads="1" noCrop="1"/>
          </p:cNvPicPr>
          <p:nvPr/>
        </p:nvPicPr>
        <p:blipFill>
          <a:blip r:embed="rId2" cstate="print"/>
          <a:srcRect/>
          <a:stretch>
            <a:fillRect/>
          </a:stretch>
        </p:blipFill>
        <p:spPr bwMode="auto">
          <a:xfrm>
            <a:off x="0" y="476672"/>
            <a:ext cx="8825774" cy="450162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CuadroTexto"/>
          <p:cNvSpPr txBox="1"/>
          <p:nvPr/>
        </p:nvSpPr>
        <p:spPr>
          <a:xfrm>
            <a:off x="611560" y="332656"/>
            <a:ext cx="7128792" cy="369332"/>
          </a:xfrm>
          <a:prstGeom prst="rect">
            <a:avLst/>
          </a:prstGeom>
          <a:noFill/>
        </p:spPr>
        <p:txBody>
          <a:bodyPr wrap="square" rtlCol="0">
            <a:spAutoFit/>
          </a:bodyPr>
          <a:lstStyle/>
          <a:p>
            <a:pPr algn="ctr"/>
            <a:r>
              <a:rPr lang="es-MX" b="1" dirty="0" smtClean="0"/>
              <a:t>SEGÚN MARIO BUNGE</a:t>
            </a:r>
            <a:endParaRPr lang="es-MX" b="1" dirty="0"/>
          </a:p>
        </p:txBody>
      </p:sp>
      <p:pic>
        <p:nvPicPr>
          <p:cNvPr id="1050" name="Picture 26"/>
          <p:cNvPicPr>
            <a:picLocks noChangeAspect="1" noChangeArrowheads="1"/>
          </p:cNvPicPr>
          <p:nvPr/>
        </p:nvPicPr>
        <p:blipFill>
          <a:blip r:embed="rId2" cstate="print"/>
          <a:srcRect/>
          <a:stretch>
            <a:fillRect/>
          </a:stretch>
        </p:blipFill>
        <p:spPr bwMode="auto">
          <a:xfrm>
            <a:off x="323528" y="764704"/>
            <a:ext cx="8538119" cy="5442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899592" y="1052736"/>
            <a:ext cx="109517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827584" y="1484784"/>
            <a:ext cx="805204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proposiciones factuales se sustentan en los hechos objetivos (existen en la realidad).</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tesis factuales presumen hechos reales.</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contrastaci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en b</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squeda de la verdad(se contrasta en base a conocimientos que ya existen) </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algn="just" eaLnBrk="0" fontAlgn="base" hangingPunct="0">
              <a:spcBef>
                <a:spcPct val="0"/>
              </a:spcBef>
              <a:spcAft>
                <a:spcPct val="0"/>
              </a:spcAft>
              <a:buFontTx/>
              <a:buChar char="•"/>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Existe una l</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nea de separaci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entre el sujeto investigador y el objeto, estableci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ndose una relaci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en </a:t>
            </a:r>
            <a:r>
              <a:rPr lang="es-MX" dirty="0" smtClean="0">
                <a:latin typeface="Times New Roman" pitchFamily="18" charset="0"/>
                <a:ea typeface="Calibri" pitchFamily="34" charset="0"/>
                <a:cs typeface="Times New Roman" pitchFamily="18" charset="0"/>
              </a:rPr>
              <a:t>diferente tiempo y espacio. El objeto tiene que ser aprehensible y el sujeto tiene capacidad de aprender.</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979712" y="4077072"/>
            <a:ext cx="3695700" cy="2371725"/>
          </a:xfrm>
          <a:prstGeom prst="rect">
            <a:avLst/>
          </a:prstGeom>
          <a:noFill/>
          <a:ln w="9525">
            <a:noFill/>
            <a:miter lim="800000"/>
            <a:headEnd/>
            <a:tailEnd/>
          </a:ln>
        </p:spPr>
      </p:pic>
      <p:pic>
        <p:nvPicPr>
          <p:cNvPr id="1030" name="Picture 6" descr="http://editorart.files.wordpress.com/2009/11/relogio1.jpg"/>
          <p:cNvPicPr>
            <a:picLocks noChangeAspect="1" noChangeArrowheads="1"/>
          </p:cNvPicPr>
          <p:nvPr/>
        </p:nvPicPr>
        <p:blipFill>
          <a:blip r:embed="rId3" cstate="print"/>
          <a:srcRect/>
          <a:stretch>
            <a:fillRect/>
          </a:stretch>
        </p:blipFill>
        <p:spPr bwMode="auto">
          <a:xfrm>
            <a:off x="6516216" y="4005064"/>
            <a:ext cx="1368152" cy="1251568"/>
          </a:xfrm>
          <a:prstGeom prst="rect">
            <a:avLst/>
          </a:prstGeom>
          <a:noFill/>
        </p:spPr>
      </p:pic>
      <p:sp>
        <p:nvSpPr>
          <p:cNvPr id="8" name="7 Rectángulo"/>
          <p:cNvSpPr/>
          <p:nvPr/>
        </p:nvSpPr>
        <p:spPr>
          <a:xfrm>
            <a:off x="251520" y="4797152"/>
            <a:ext cx="1415772" cy="369332"/>
          </a:xfrm>
          <a:prstGeom prst="rect">
            <a:avLst/>
          </a:prstGeom>
        </p:spPr>
        <p:txBody>
          <a:bodyPr wrap="none">
            <a:spAutoFit/>
          </a:bodyPr>
          <a:lstStyle/>
          <a:p>
            <a:r>
              <a:rPr lang="es-MX" dirty="0" smtClean="0">
                <a:latin typeface="Times New Roman" pitchFamily="18" charset="0"/>
                <a:ea typeface="Calibri" pitchFamily="34" charset="0"/>
                <a:cs typeface="Times New Roman" pitchFamily="18" charset="0"/>
              </a:rPr>
              <a:t>Aprehensible</a:t>
            </a:r>
            <a:endParaRPr lang="es-MX" dirty="0"/>
          </a:p>
        </p:txBody>
      </p:sp>
      <p:sp>
        <p:nvSpPr>
          <p:cNvPr id="9" name="8 Rectángulo"/>
          <p:cNvSpPr/>
          <p:nvPr/>
        </p:nvSpPr>
        <p:spPr>
          <a:xfrm>
            <a:off x="5724128" y="6021288"/>
            <a:ext cx="1056700" cy="369332"/>
          </a:xfrm>
          <a:prstGeom prst="rect">
            <a:avLst/>
          </a:prstGeom>
        </p:spPr>
        <p:txBody>
          <a:bodyPr wrap="none">
            <a:spAutoFit/>
          </a:bodyPr>
          <a:lstStyle/>
          <a:p>
            <a:r>
              <a:rPr lang="es-MX" dirty="0" smtClean="0">
                <a:latin typeface="Times New Roman" pitchFamily="18" charset="0"/>
                <a:ea typeface="Calibri" pitchFamily="34" charset="0"/>
                <a:cs typeface="Times New Roman" pitchFamily="18" charset="0"/>
              </a:rPr>
              <a:t>Aprender</a:t>
            </a: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899592" y="1052736"/>
            <a:ext cx="109517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611560" y="1551275"/>
            <a:ext cx="805204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explicaciones de un hecho se da por las ciencias natural de un modo realista y no basado en supuestos subjetivos.(animismo y antropomorfismo).</a:t>
            </a:r>
          </a:p>
          <a:p>
            <a:pPr marL="0" marR="0" lvl="0" indent="0" algn="just" defTabSz="914400" rtl="0" eaLnBrk="0" fontAlgn="base" latinLnBrk="0" hangingPunct="0">
              <a:lnSpc>
                <a:spcPct val="100000"/>
              </a:lnSpc>
              <a:spcBef>
                <a:spcPct val="0"/>
              </a:spcBef>
              <a:spcAft>
                <a:spcPct val="0"/>
              </a:spcAft>
              <a:buClrTx/>
              <a:buSzTx/>
              <a:buFontTx/>
              <a:buChar char="•"/>
              <a:tabLst/>
            </a:pPr>
            <a:endParaRPr lang="es-MX"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lang="es-MX"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lang="es-MX"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lang="es-MX"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lang="es-MX" dirty="0" smtClean="0">
              <a:latin typeface="Times New Roman" pitchFamily="18" charset="0"/>
              <a:ea typeface="Calibri" pitchFamily="34" charset="0"/>
              <a:cs typeface="Times New Roman" pitchFamily="18" charset="0"/>
            </a:endParaRPr>
          </a:p>
        </p:txBody>
      </p:sp>
      <p:pic>
        <p:nvPicPr>
          <p:cNvPr id="2050" name="Picture 2" descr="http://www.losarcanosdelamor.com/wp-content/uploads/2011/02/ouija_cepe_argentina.jpg"/>
          <p:cNvPicPr>
            <a:picLocks noChangeAspect="1" noChangeArrowheads="1"/>
          </p:cNvPicPr>
          <p:nvPr/>
        </p:nvPicPr>
        <p:blipFill>
          <a:blip r:embed="rId2" cstate="print"/>
          <a:srcRect/>
          <a:stretch>
            <a:fillRect/>
          </a:stretch>
        </p:blipFill>
        <p:spPr bwMode="auto">
          <a:xfrm>
            <a:off x="467544" y="3212976"/>
            <a:ext cx="3773130" cy="2406997"/>
          </a:xfrm>
          <a:prstGeom prst="rect">
            <a:avLst/>
          </a:prstGeom>
          <a:noFill/>
        </p:spPr>
      </p:pic>
      <p:sp>
        <p:nvSpPr>
          <p:cNvPr id="6" name="5 Rectángulo"/>
          <p:cNvSpPr/>
          <p:nvPr/>
        </p:nvSpPr>
        <p:spPr>
          <a:xfrm>
            <a:off x="4139952" y="5805264"/>
            <a:ext cx="4176464" cy="369332"/>
          </a:xfrm>
          <a:prstGeom prst="rect">
            <a:avLst/>
          </a:prstGeom>
        </p:spPr>
        <p:txBody>
          <a:bodyPr wrap="square">
            <a:spAutoFit/>
          </a:bodyPr>
          <a:lstStyle/>
          <a:p>
            <a:r>
              <a:rPr lang="es-MX" dirty="0" smtClean="0"/>
              <a:t>Cualidades humanas a objetos inanimados</a:t>
            </a:r>
            <a:endParaRPr lang="es-MX" dirty="0"/>
          </a:p>
        </p:txBody>
      </p:sp>
      <p:sp>
        <p:nvSpPr>
          <p:cNvPr id="8" name="7 Rectángulo"/>
          <p:cNvSpPr/>
          <p:nvPr/>
        </p:nvSpPr>
        <p:spPr>
          <a:xfrm>
            <a:off x="1835696" y="2636912"/>
            <a:ext cx="1159292" cy="369332"/>
          </a:xfrm>
          <a:prstGeom prst="rect">
            <a:avLst/>
          </a:prstGeom>
        </p:spPr>
        <p:txBody>
          <a:bodyPr wrap="none">
            <a:spAutoFit/>
          </a:bodyPr>
          <a:lstStyle/>
          <a:p>
            <a:r>
              <a:rPr lang="es-MX" dirty="0" smtClean="0">
                <a:latin typeface="Times New Roman" pitchFamily="18" charset="0"/>
                <a:ea typeface="Calibri" pitchFamily="34" charset="0"/>
                <a:cs typeface="Times New Roman" pitchFamily="18" charset="0"/>
              </a:rPr>
              <a:t>Animismo</a:t>
            </a:r>
            <a:endParaRPr lang="es-MX" dirty="0"/>
          </a:p>
        </p:txBody>
      </p:sp>
      <p:sp>
        <p:nvSpPr>
          <p:cNvPr id="9" name="8 Rectángulo"/>
          <p:cNvSpPr/>
          <p:nvPr/>
        </p:nvSpPr>
        <p:spPr>
          <a:xfrm>
            <a:off x="5220072" y="2636912"/>
            <a:ext cx="1851789" cy="369332"/>
          </a:xfrm>
          <a:prstGeom prst="rect">
            <a:avLst/>
          </a:prstGeom>
        </p:spPr>
        <p:txBody>
          <a:bodyPr wrap="none">
            <a:spAutoFit/>
          </a:bodyPr>
          <a:lstStyle/>
          <a:p>
            <a:r>
              <a:rPr lang="es-MX" dirty="0" smtClean="0">
                <a:latin typeface="Times New Roman" pitchFamily="18" charset="0"/>
                <a:ea typeface="Calibri" pitchFamily="34" charset="0"/>
                <a:cs typeface="Times New Roman" pitchFamily="18" charset="0"/>
              </a:rPr>
              <a:t>Antropomorfismo</a:t>
            </a:r>
            <a:endParaRPr lang="es-MX" dirty="0"/>
          </a:p>
        </p:txBody>
      </p:sp>
      <p:pic>
        <p:nvPicPr>
          <p:cNvPr id="2056" name="Picture 8" descr="http://1.bp.blogspot.com/_vsGIdSSR5sc/TIedVA8LRRI/AAAAAAAAAUI/ZUTR-oPMggY/s1600/Detalle.jpg"/>
          <p:cNvPicPr>
            <a:picLocks noChangeAspect="1" noChangeArrowheads="1"/>
          </p:cNvPicPr>
          <p:nvPr/>
        </p:nvPicPr>
        <p:blipFill>
          <a:blip r:embed="rId3" cstate="print"/>
          <a:srcRect/>
          <a:stretch>
            <a:fillRect/>
          </a:stretch>
        </p:blipFill>
        <p:spPr bwMode="auto">
          <a:xfrm>
            <a:off x="4644008" y="3140968"/>
            <a:ext cx="3312368" cy="24842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899592" y="1052736"/>
            <a:ext cx="109517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539552" y="1628800"/>
            <a:ext cx="805204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abr</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necesidad de experimentar no teorizar acerca de mundo si este no existiera.</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ciencia factual se basa en reglas que presuponen la existencia real de los correlatos.</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06" name="Picture 6" descr="http://www.windows2universe.org/physical_science/physics/atom_particle/atomic_mass_number_sm.sp.gif"/>
          <p:cNvPicPr>
            <a:picLocks noChangeAspect="1" noChangeArrowheads="1"/>
          </p:cNvPicPr>
          <p:nvPr/>
        </p:nvPicPr>
        <p:blipFill>
          <a:blip r:embed="rId2" cstate="print"/>
          <a:srcRect/>
          <a:stretch>
            <a:fillRect/>
          </a:stretch>
        </p:blipFill>
        <p:spPr bwMode="auto">
          <a:xfrm>
            <a:off x="2339752" y="2852936"/>
            <a:ext cx="3600400" cy="27003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899592" y="1052736"/>
            <a:ext cx="109517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611560" y="1700808"/>
            <a:ext cx="805204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las teor</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factuales no existen verdades absolutas si no relativas.</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Los axiomas son enunciados afirmativos, ya que una proposici</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afirmativa suguiere la b</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squeda de una propiedad existente.</a:t>
            </a:r>
            <a:endParaRPr kumimoji="0" lang="es-MX"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hip</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tesis cient</a:t>
            </a:r>
            <a:r>
              <a:rPr kumimoji="0" lang="es-MX"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MX"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fica presuponen en la existencia objetiva de los objetos.</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467544" y="1052736"/>
            <a:ext cx="15843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MX" b="1" u="sng" dirty="0" smtClean="0"/>
              <a:t>Pluralismo</a:t>
            </a:r>
            <a:endParaRPr kumimoji="0" lang="es-MX"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395536" y="1553017"/>
            <a:ext cx="842493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dirty="0"/>
              <a:t>La explicación de los hechos se dan por niveles (físicos, biológicos, psicológicos y sociocultural) y subniveles cada uno con sus propiedades y leyes propias; cumpliéndose un proceso jerárquico (de arriba hacia abajo y viceversa).</a:t>
            </a:r>
          </a:p>
        </p:txBody>
      </p:sp>
      <p:graphicFrame>
        <p:nvGraphicFramePr>
          <p:cNvPr id="7" name="6 Diagrama"/>
          <p:cNvGraphicFramePr/>
          <p:nvPr/>
        </p:nvGraphicFramePr>
        <p:xfrm>
          <a:off x="1475656" y="26369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467544" y="1052737"/>
            <a:ext cx="295232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MX" b="1" u="sng" dirty="0"/>
              <a:t>El Determinismo Ontológico</a:t>
            </a:r>
            <a:endParaRPr lang="es-MX" dirty="0"/>
          </a:p>
        </p:txBody>
      </p:sp>
      <p:sp>
        <p:nvSpPr>
          <p:cNvPr id="15363" name="Rectangle 3"/>
          <p:cNvSpPr>
            <a:spLocks noChangeArrowheads="1"/>
          </p:cNvSpPr>
          <p:nvPr/>
        </p:nvSpPr>
        <p:spPr bwMode="auto">
          <a:xfrm>
            <a:off x="395536" y="1553017"/>
            <a:ext cx="842493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dirty="0"/>
              <a:t>Las cosas y los hechos existen de por sí (visión mecanicista) y son explicados mediante leyes.</a:t>
            </a:r>
          </a:p>
          <a:p>
            <a:pPr algn="just"/>
            <a:endParaRPr lang="es-MX" sz="2000" dirty="0"/>
          </a:p>
        </p:txBody>
      </p:sp>
      <p:pic>
        <p:nvPicPr>
          <p:cNvPr id="20482" name="Picture 2" descr="http://www.laflecha.net/cache/thumbnails/k/250x220/storage/images/0/1/atomo.jpg"/>
          <p:cNvPicPr>
            <a:picLocks noChangeAspect="1" noChangeArrowheads="1"/>
          </p:cNvPicPr>
          <p:nvPr/>
        </p:nvPicPr>
        <p:blipFill>
          <a:blip r:embed="rId2" cstate="print"/>
          <a:srcRect/>
          <a:stretch>
            <a:fillRect/>
          </a:stretch>
        </p:blipFill>
        <p:spPr bwMode="auto">
          <a:xfrm>
            <a:off x="1547664" y="2492896"/>
            <a:ext cx="2952328" cy="3628559"/>
          </a:xfrm>
          <a:prstGeom prst="rect">
            <a:avLst/>
          </a:prstGeom>
          <a:noFill/>
        </p:spPr>
      </p:pic>
      <p:cxnSp>
        <p:nvCxnSpPr>
          <p:cNvPr id="7" name="6 Conector recto de flecha"/>
          <p:cNvCxnSpPr/>
          <p:nvPr/>
        </p:nvCxnSpPr>
        <p:spPr>
          <a:xfrm flipV="1">
            <a:off x="4572000" y="3429000"/>
            <a:ext cx="1080120" cy="8640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7 Llamada ovalada"/>
          <p:cNvSpPr/>
          <p:nvPr/>
        </p:nvSpPr>
        <p:spPr>
          <a:xfrm>
            <a:off x="5724128" y="2357430"/>
            <a:ext cx="3419872" cy="216024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Creación de los átomos a partir de  nada nace de la nada</a:t>
            </a:r>
          </a:p>
          <a:p>
            <a:pPr algn="ctr"/>
            <a:r>
              <a:rPr lang="es-MX" dirty="0" smtClean="0"/>
              <a:t>(PERO ESTA APROBADO MEDIANTE LEYES)</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63198" y="433209"/>
            <a:ext cx="741760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 HIPOTESIS FILOSOFICAS EN LA CIENCIA</a:t>
            </a:r>
            <a:r>
              <a:rPr kumimoji="0" lang="es-MX"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s-MX"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Mario Bunge)</a:t>
            </a:r>
            <a:endParaRPr kumimoji="0" lang="es-MX"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467544" y="1052736"/>
            <a:ext cx="331236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MX" b="1" u="sng" dirty="0"/>
              <a:t>El Determinismo Epistemológico</a:t>
            </a:r>
            <a:endParaRPr lang="es-MX" dirty="0"/>
          </a:p>
        </p:txBody>
      </p:sp>
      <p:sp>
        <p:nvSpPr>
          <p:cNvPr id="15363" name="Rectangle 3"/>
          <p:cNvSpPr>
            <a:spLocks noChangeArrowheads="1"/>
          </p:cNvSpPr>
          <p:nvPr/>
        </p:nvSpPr>
        <p:spPr bwMode="auto">
          <a:xfrm>
            <a:off x="467544" y="1566664"/>
            <a:ext cx="84249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MX" sz="2000" dirty="0"/>
              <a:t>Es una hipótesis programática “toda cosa puede ser conocida con tal que atendamos a ella”; las cosas, </a:t>
            </a:r>
            <a:r>
              <a:rPr lang="es-MX" sz="2000" dirty="0" smtClean="0"/>
              <a:t>hechos </a:t>
            </a:r>
            <a:r>
              <a:rPr lang="es-MX" sz="2000" dirty="0"/>
              <a:t>o eventos pueden ser conocidas siempre y cuando exista un sujeto con la necesidad y capacidad de querer conocerlo.</a:t>
            </a:r>
          </a:p>
          <a:p>
            <a:pPr lvl="0" algn="just">
              <a:buFont typeface="Arial" pitchFamily="34" charset="0"/>
              <a:buChar char="•"/>
            </a:pPr>
            <a:r>
              <a:rPr lang="es-MX" sz="2000" dirty="0"/>
              <a:t>Los objetos tienen una cognoscibilidad limitada porque su existencia está basada en principios probabilísticos y leyes, como lo explica la física de los campos y la física estadística. Así pues el problema epistemológico genuino no es si podemos conocer, si no en qué medida conocemos y en qué  medida aplicamos las fronteras de lo conocido.</a:t>
            </a:r>
          </a:p>
          <a:p>
            <a:pPr algn="just"/>
            <a:endParaRPr lang="es-MX" sz="2000" dirty="0"/>
          </a:p>
        </p:txBody>
      </p:sp>
      <p:pic>
        <p:nvPicPr>
          <p:cNvPr id="19458" name="Picture 2" descr="http://bp3.blogger.com/_K_STRlqvy24/Rzxwq_L2WRI/AAAAAAAABck/JFI1jmwR7sk/s320/viaje+en+autobus.jpg"/>
          <p:cNvPicPr>
            <a:picLocks noChangeAspect="1" noChangeArrowheads="1"/>
          </p:cNvPicPr>
          <p:nvPr/>
        </p:nvPicPr>
        <p:blipFill>
          <a:blip r:embed="rId2" cstate="print"/>
          <a:srcRect/>
          <a:stretch>
            <a:fillRect/>
          </a:stretch>
        </p:blipFill>
        <p:spPr bwMode="auto">
          <a:xfrm>
            <a:off x="3995936" y="4437112"/>
            <a:ext cx="2232248" cy="1674186"/>
          </a:xfrm>
          <a:prstGeom prst="rect">
            <a:avLst/>
          </a:prstGeom>
          <a:noFill/>
        </p:spPr>
      </p:pic>
      <p:pic>
        <p:nvPicPr>
          <p:cNvPr id="19459" name="Picture 3"/>
          <p:cNvPicPr>
            <a:picLocks noChangeAspect="1" noChangeArrowheads="1"/>
          </p:cNvPicPr>
          <p:nvPr/>
        </p:nvPicPr>
        <p:blipFill>
          <a:blip r:embed="rId3" cstate="print"/>
          <a:srcRect/>
          <a:stretch>
            <a:fillRect/>
          </a:stretch>
        </p:blipFill>
        <p:spPr bwMode="auto">
          <a:xfrm>
            <a:off x="6444208" y="4437112"/>
            <a:ext cx="2452656" cy="1617794"/>
          </a:xfrm>
          <a:prstGeom prst="rect">
            <a:avLst/>
          </a:prstGeom>
          <a:noFill/>
          <a:ln w="9525">
            <a:noFill/>
            <a:miter lim="800000"/>
            <a:headEnd/>
            <a:tailEnd/>
          </a:ln>
        </p:spPr>
      </p:pic>
      <p:cxnSp>
        <p:nvCxnSpPr>
          <p:cNvPr id="8" name="7 Conector recto de flecha"/>
          <p:cNvCxnSpPr>
            <a:endCxn id="19458" idx="1"/>
          </p:cNvCxnSpPr>
          <p:nvPr/>
        </p:nvCxnSpPr>
        <p:spPr>
          <a:xfrm>
            <a:off x="3275856" y="4869160"/>
            <a:ext cx="720080" cy="405045"/>
          </a:xfrm>
          <a:prstGeom prst="straightConnector1">
            <a:avLst/>
          </a:prstGeom>
          <a:ln w="57150">
            <a:solidFill>
              <a:srgbClr val="FF0000"/>
            </a:solidFill>
            <a:tailEnd type="arrow"/>
          </a:ln>
        </p:spPr>
        <p:style>
          <a:lnRef idx="3">
            <a:schemeClr val="accent2"/>
          </a:lnRef>
          <a:fillRef idx="0">
            <a:schemeClr val="accent2"/>
          </a:fillRef>
          <a:effectRef idx="2">
            <a:schemeClr val="accent2"/>
          </a:effectRef>
          <a:fontRef idx="minor">
            <a:schemeClr val="tx1"/>
          </a:fontRef>
        </p:style>
      </p:cxnSp>
      <p:pic>
        <p:nvPicPr>
          <p:cNvPr id="19461" name="Picture 5" descr="http://www.edutic.ua.es/usuarios/fapasan/img_webquest/dibujo%20paisaje.gif"/>
          <p:cNvPicPr>
            <a:picLocks noChangeAspect="1" noChangeArrowheads="1"/>
          </p:cNvPicPr>
          <p:nvPr/>
        </p:nvPicPr>
        <p:blipFill>
          <a:blip r:embed="rId4" cstate="print"/>
          <a:srcRect/>
          <a:stretch>
            <a:fillRect/>
          </a:stretch>
        </p:blipFill>
        <p:spPr bwMode="auto">
          <a:xfrm>
            <a:off x="323528" y="4149080"/>
            <a:ext cx="3015346" cy="22999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653</Words>
  <Application>Microsoft Office PowerPoint</Application>
  <PresentationFormat>Presentación en pantalla (4:3)</PresentationFormat>
  <Paragraphs>84</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Toshiba</dc:creator>
  <cp:lastModifiedBy>Toshiba</cp:lastModifiedBy>
  <cp:revision>44</cp:revision>
  <dcterms:created xsi:type="dcterms:W3CDTF">2011-06-18T02:18:08Z</dcterms:created>
  <dcterms:modified xsi:type="dcterms:W3CDTF">2011-09-22T02:07:21Z</dcterms:modified>
</cp:coreProperties>
</file>