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91" r:id="rId2"/>
    <p:sldId id="287" r:id="rId3"/>
    <p:sldId id="288" r:id="rId4"/>
    <p:sldId id="289" r:id="rId5"/>
    <p:sldId id="290" r:id="rId6"/>
    <p:sldId id="256" r:id="rId7"/>
    <p:sldId id="257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 autoAdjust="0"/>
    <p:restoredTop sz="94602" autoAdjust="0"/>
  </p:normalViewPr>
  <p:slideViewPr>
    <p:cSldViewPr>
      <p:cViewPr>
        <p:scale>
          <a:sx n="90" d="100"/>
          <a:sy n="90" d="100"/>
        </p:scale>
        <p:origin x="-119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F7FEC0-9542-4CD9-ADC1-5439F2140D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A3EA-7DC5-431C-A8FF-424CFC9658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A54-79C8-4344-95EF-C49EEE4EFF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E0B3-834E-4F7F-AAC2-58CEA576BF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E63F12-DEFD-4DBC-9502-05EF612A9A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434C24-78D2-44A4-A7E2-5A3468AF50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A6B21-0E22-4FD0-B437-B2AC76FF7E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1630A-154B-44EA-A715-B9ADD0A569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0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D060-3E73-4B05-BF00-A7C721D797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862231-7DD3-40D7-805E-C9C8B5A531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B79714-DF4F-4DFB-A914-C9DC163C14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AB2FE0-A866-45FA-A07F-F7097A90F3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11760" y="591071"/>
            <a:ext cx="4831771" cy="461665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b="1" u="sng" dirty="0" smtClean="0">
                <a:solidFill>
                  <a:srgbClr val="FF3300"/>
                </a:solidFill>
                <a:latin typeface="Tahoma" charset="0"/>
              </a:rPr>
              <a:t>PRACTICA DE LABORATORIO</a:t>
            </a:r>
            <a:endParaRPr lang="es-ES_tradnl" sz="2800" b="1" dirty="0">
              <a:solidFill>
                <a:srgbClr val="FF3300"/>
              </a:solidFill>
              <a:latin typeface="Tahoma" charset="0"/>
            </a:endParaRPr>
          </a:p>
        </p:txBody>
      </p:sp>
      <p:pic>
        <p:nvPicPr>
          <p:cNvPr id="3" name="Picture 2" descr="logotipo de 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03" y="1864521"/>
            <a:ext cx="1981200" cy="31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4834" y="2590279"/>
            <a:ext cx="8207375" cy="1774825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hangingPunct="1"/>
            <a:r>
              <a:rPr lang="es-CL" sz="9600" dirty="0" smtClean="0"/>
              <a:t>ENSAYOS NO DESTRUCTIVOS</a:t>
            </a:r>
            <a:r>
              <a:rPr lang="es-CL" sz="7200" dirty="0" smtClean="0"/>
              <a:t/>
            </a:r>
            <a:br>
              <a:rPr lang="es-CL" sz="7200" dirty="0" smtClean="0"/>
            </a:br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endParaRPr lang="es-CL" sz="7200" dirty="0"/>
          </a:p>
          <a:p>
            <a:pPr algn="ctr" eaLnBrk="1" hangingPunct="1"/>
            <a:endParaRPr lang="es-CL" sz="7200" dirty="0" smtClean="0"/>
          </a:p>
          <a:p>
            <a:pPr algn="ctr" eaLnBrk="1" hangingPunct="1"/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9600" dirty="0" smtClean="0"/>
              <a:t>PLACAS RADIOGRAFICAS</a:t>
            </a:r>
            <a:endParaRPr lang="es-ES_tradnl" sz="96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528047" y="6541983"/>
            <a:ext cx="258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3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8975"/>
            <a:ext cx="89154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7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4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392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1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0"/>
            <a:ext cx="8763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5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9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8488"/>
            <a:ext cx="90170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9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34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763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3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3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8991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7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36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61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39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5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40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9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3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4225"/>
            <a:ext cx="8839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3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30429" r="6564" b="10657"/>
          <a:stretch/>
        </p:blipFill>
        <p:spPr bwMode="auto">
          <a:xfrm>
            <a:off x="702097" y="1896921"/>
            <a:ext cx="7953093" cy="354830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66395" y="231031"/>
            <a:ext cx="3448380" cy="461665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b="1" u="sng" dirty="0" smtClean="0">
                <a:solidFill>
                  <a:srgbClr val="FF3300"/>
                </a:solidFill>
                <a:latin typeface="Tahoma" charset="0"/>
              </a:rPr>
              <a:t>INSPECCION VISUAL</a:t>
            </a:r>
            <a:endParaRPr lang="es-ES_tradnl" sz="2800" b="1" dirty="0">
              <a:solidFill>
                <a:srgbClr val="FF3300"/>
              </a:solidFill>
              <a:latin typeface="Tahoma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8072" y="900009"/>
            <a:ext cx="8028384" cy="584775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1600" dirty="0" smtClean="0">
                <a:latin typeface="Tahoma" charset="0"/>
              </a:rPr>
              <a:t>TODAS LAS SOLDADURAS DEBEN SER INSPECCIONADAS VISUALMENTE Y DEBEN SER</a:t>
            </a:r>
          </a:p>
          <a:p>
            <a:r>
              <a:rPr lang="es-ES_tradnl" sz="1600" dirty="0" smtClean="0">
                <a:latin typeface="Tahoma" charset="0"/>
              </a:rPr>
              <a:t>ACEPTABLES SI LOS CRITERIOS DE LA TABLA 6.1 SON SATISFECHAS.</a:t>
            </a:r>
            <a:endParaRPr lang="es-ES_tradnl" sz="1600" dirty="0">
              <a:latin typeface="Tahoma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44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5638"/>
            <a:ext cx="87630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7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4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1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6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5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51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9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57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407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3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63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4838"/>
            <a:ext cx="87630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 dirty="0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7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475" r="2531" b="19242"/>
          <a:stretch/>
        </p:blipFill>
        <p:spPr bwMode="auto">
          <a:xfrm>
            <a:off x="225494" y="1143762"/>
            <a:ext cx="8653101" cy="3299824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8770" y="642174"/>
            <a:ext cx="1466186" cy="338554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1600" b="1" u="sng" dirty="0" smtClean="0">
                <a:latin typeface="Tahoma" charset="0"/>
              </a:rPr>
              <a:t>TABLA 6.1</a:t>
            </a:r>
            <a:endParaRPr lang="es-ES_tradnl" sz="1600" b="1" u="sng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10541" r="2725" b="7468"/>
          <a:stretch/>
        </p:blipFill>
        <p:spPr bwMode="auto">
          <a:xfrm>
            <a:off x="313648" y="836712"/>
            <a:ext cx="8496944" cy="49685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7318" y="282134"/>
            <a:ext cx="1466186" cy="338554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1600" b="1" u="sng" dirty="0" smtClean="0">
                <a:latin typeface="Tahoma" charset="0"/>
              </a:rPr>
              <a:t>TABLA 6.1</a:t>
            </a:r>
            <a:endParaRPr lang="es-ES_tradnl" sz="1600" b="1" u="sng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5866" r="4213" b="19228"/>
          <a:stretch/>
        </p:blipFill>
        <p:spPr bwMode="auto">
          <a:xfrm>
            <a:off x="323528" y="1124744"/>
            <a:ext cx="8568952" cy="460851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5494" y="548680"/>
            <a:ext cx="1466186" cy="338554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1600" b="1" u="sng" dirty="0" smtClean="0">
                <a:latin typeface="Tahoma" charset="0"/>
              </a:rPr>
              <a:t>TABLA 6.1</a:t>
            </a:r>
            <a:endParaRPr lang="es-ES_tradnl" sz="1600" b="1" u="sng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63725" y="862013"/>
            <a:ext cx="5746750" cy="2124075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u="sng" dirty="0">
                <a:solidFill>
                  <a:schemeClr val="bg2">
                    <a:lumMod val="25000"/>
                  </a:schemeClr>
                </a:solidFill>
                <a:latin typeface="Tahoma" charset="0"/>
              </a:rPr>
              <a:t>DEFECTOS EN SOLDADURA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bg2">
                    <a:lumMod val="25000"/>
                  </a:schemeClr>
                </a:solidFill>
                <a:latin typeface="Tahoma" charset="0"/>
              </a:rPr>
              <a:t>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Tahoma" charset="0"/>
              </a:rPr>
              <a:t>INTERPRETACION EN 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Tahoma" charset="0"/>
              </a:rPr>
              <a:t> RADIOGRAFIAS</a:t>
            </a:r>
          </a:p>
          <a:p>
            <a:pPr algn="ctr">
              <a:defRPr/>
            </a:pPr>
            <a:endParaRPr lang="es-ES_tradnl" dirty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3276600"/>
            <a:ext cx="8153400" cy="1905000"/>
            <a:chOff x="335" y="442"/>
            <a:chExt cx="180" cy="39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427" y="448"/>
              <a:ext cx="88" cy="33"/>
              <a:chOff x="357" y="98"/>
              <a:chExt cx="222" cy="85"/>
            </a:xfrm>
          </p:grpSpPr>
          <p:sp>
            <p:nvSpPr>
              <p:cNvPr id="9234" name="Line 5"/>
              <p:cNvSpPr>
                <a:spLocks noChangeShapeType="1"/>
              </p:cNvSpPr>
              <p:nvPr/>
            </p:nvSpPr>
            <p:spPr bwMode="auto">
              <a:xfrm flipV="1">
                <a:off x="357" y="169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" name="Line 6"/>
              <p:cNvSpPr>
                <a:spLocks noChangeShapeType="1"/>
              </p:cNvSpPr>
              <p:nvPr/>
            </p:nvSpPr>
            <p:spPr bwMode="auto">
              <a:xfrm flipV="1">
                <a:off x="357" y="99"/>
                <a:ext cx="38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" name="Line 7"/>
              <p:cNvSpPr>
                <a:spLocks noChangeShapeType="1"/>
              </p:cNvSpPr>
              <p:nvPr/>
            </p:nvSpPr>
            <p:spPr bwMode="auto">
              <a:xfrm>
                <a:off x="357" y="182"/>
                <a:ext cx="19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" name="Line 8"/>
              <p:cNvSpPr>
                <a:spLocks noChangeShapeType="1"/>
              </p:cNvSpPr>
              <p:nvPr/>
            </p:nvSpPr>
            <p:spPr bwMode="auto">
              <a:xfrm flipH="1">
                <a:off x="548" y="9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" name="Line 9"/>
              <p:cNvSpPr>
                <a:spLocks noChangeShapeType="1"/>
              </p:cNvSpPr>
              <p:nvPr/>
            </p:nvSpPr>
            <p:spPr bwMode="auto">
              <a:xfrm flipV="1">
                <a:off x="396" y="99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" name="Line 10"/>
              <p:cNvSpPr>
                <a:spLocks noChangeShapeType="1"/>
              </p:cNvSpPr>
              <p:nvPr/>
            </p:nvSpPr>
            <p:spPr bwMode="auto">
              <a:xfrm>
                <a:off x="547" y="144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" name="Line 11"/>
              <p:cNvSpPr>
                <a:spLocks noChangeShapeType="1"/>
              </p:cNvSpPr>
              <p:nvPr/>
            </p:nvSpPr>
            <p:spPr bwMode="auto">
              <a:xfrm flipH="1">
                <a:off x="523" y="144"/>
                <a:ext cx="56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" name="Line 12"/>
              <p:cNvSpPr>
                <a:spLocks noChangeShapeType="1"/>
              </p:cNvSpPr>
              <p:nvPr/>
            </p:nvSpPr>
            <p:spPr bwMode="auto">
              <a:xfrm>
                <a:off x="526" y="151"/>
                <a:ext cx="2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" name="Line 13"/>
              <p:cNvSpPr>
                <a:spLocks noChangeShapeType="1"/>
              </p:cNvSpPr>
              <p:nvPr/>
            </p:nvSpPr>
            <p:spPr bwMode="auto">
              <a:xfrm flipH="1">
                <a:off x="551" y="150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223" name="Group 14"/>
            <p:cNvGrpSpPr>
              <a:grpSpLocks/>
            </p:cNvGrpSpPr>
            <p:nvPr/>
          </p:nvGrpSpPr>
          <p:grpSpPr bwMode="auto">
            <a:xfrm flipH="1">
              <a:off x="335" y="448"/>
              <a:ext cx="88" cy="33"/>
              <a:chOff x="357" y="98"/>
              <a:chExt cx="222" cy="85"/>
            </a:xfrm>
          </p:grpSpPr>
          <p:sp>
            <p:nvSpPr>
              <p:cNvPr id="9225" name="Line 15"/>
              <p:cNvSpPr>
                <a:spLocks noChangeShapeType="1"/>
              </p:cNvSpPr>
              <p:nvPr/>
            </p:nvSpPr>
            <p:spPr bwMode="auto">
              <a:xfrm flipV="1">
                <a:off x="357" y="169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" name="Line 16"/>
              <p:cNvSpPr>
                <a:spLocks noChangeShapeType="1"/>
              </p:cNvSpPr>
              <p:nvPr/>
            </p:nvSpPr>
            <p:spPr bwMode="auto">
              <a:xfrm flipV="1">
                <a:off x="357" y="99"/>
                <a:ext cx="38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" name="Line 17"/>
              <p:cNvSpPr>
                <a:spLocks noChangeShapeType="1"/>
              </p:cNvSpPr>
              <p:nvPr/>
            </p:nvSpPr>
            <p:spPr bwMode="auto">
              <a:xfrm>
                <a:off x="357" y="182"/>
                <a:ext cx="19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" name="Line 18"/>
              <p:cNvSpPr>
                <a:spLocks noChangeShapeType="1"/>
              </p:cNvSpPr>
              <p:nvPr/>
            </p:nvSpPr>
            <p:spPr bwMode="auto">
              <a:xfrm flipH="1">
                <a:off x="548" y="98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" name="Line 19"/>
              <p:cNvSpPr>
                <a:spLocks noChangeShapeType="1"/>
              </p:cNvSpPr>
              <p:nvPr/>
            </p:nvSpPr>
            <p:spPr bwMode="auto">
              <a:xfrm flipV="1">
                <a:off x="396" y="99"/>
                <a:ext cx="15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" name="Line 20"/>
              <p:cNvSpPr>
                <a:spLocks noChangeShapeType="1"/>
              </p:cNvSpPr>
              <p:nvPr/>
            </p:nvSpPr>
            <p:spPr bwMode="auto">
              <a:xfrm>
                <a:off x="547" y="144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" name="Line 21"/>
              <p:cNvSpPr>
                <a:spLocks noChangeShapeType="1"/>
              </p:cNvSpPr>
              <p:nvPr/>
            </p:nvSpPr>
            <p:spPr bwMode="auto">
              <a:xfrm flipH="1">
                <a:off x="523" y="144"/>
                <a:ext cx="56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" name="Line 22"/>
              <p:cNvSpPr>
                <a:spLocks noChangeShapeType="1"/>
              </p:cNvSpPr>
              <p:nvPr/>
            </p:nvSpPr>
            <p:spPr bwMode="auto">
              <a:xfrm>
                <a:off x="526" y="151"/>
                <a:ext cx="2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" name="Line 23"/>
              <p:cNvSpPr>
                <a:spLocks noChangeShapeType="1"/>
              </p:cNvSpPr>
              <p:nvPr/>
            </p:nvSpPr>
            <p:spPr bwMode="auto">
              <a:xfrm flipH="1">
                <a:off x="551" y="150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9224" name="Freeform 24"/>
            <p:cNvSpPr>
              <a:spLocks/>
            </p:cNvSpPr>
            <p:nvPr/>
          </p:nvSpPr>
          <p:spPr bwMode="auto">
            <a:xfrm>
              <a:off x="400" y="442"/>
              <a:ext cx="50" cy="36"/>
            </a:xfrm>
            <a:custGeom>
              <a:avLst/>
              <a:gdLst>
                <a:gd name="T0" fmla="*/ 31 w 50"/>
                <a:gd name="T1" fmla="*/ 31 h 36"/>
                <a:gd name="T2" fmla="*/ 25 w 50"/>
                <a:gd name="T3" fmla="*/ 34 h 36"/>
                <a:gd name="T4" fmla="*/ 18 w 50"/>
                <a:gd name="T5" fmla="*/ 31 h 36"/>
                <a:gd name="T6" fmla="*/ 5 w 50"/>
                <a:gd name="T7" fmla="*/ 4 h 36"/>
                <a:gd name="T8" fmla="*/ 46 w 50"/>
                <a:gd name="T9" fmla="*/ 4 h 36"/>
                <a:gd name="T10" fmla="*/ 31 w 50"/>
                <a:gd name="T11" fmla="*/ 3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6">
                  <a:moveTo>
                    <a:pt x="31" y="31"/>
                  </a:moveTo>
                  <a:cubicBezTo>
                    <a:pt x="28" y="36"/>
                    <a:pt x="27" y="34"/>
                    <a:pt x="25" y="34"/>
                  </a:cubicBezTo>
                  <a:cubicBezTo>
                    <a:pt x="23" y="34"/>
                    <a:pt x="21" y="36"/>
                    <a:pt x="18" y="31"/>
                  </a:cubicBezTo>
                  <a:cubicBezTo>
                    <a:pt x="15" y="26"/>
                    <a:pt x="0" y="8"/>
                    <a:pt x="5" y="4"/>
                  </a:cubicBezTo>
                  <a:cubicBezTo>
                    <a:pt x="10" y="0"/>
                    <a:pt x="42" y="0"/>
                    <a:pt x="46" y="4"/>
                  </a:cubicBezTo>
                  <a:cubicBezTo>
                    <a:pt x="50" y="8"/>
                    <a:pt x="34" y="26"/>
                    <a:pt x="31" y="31"/>
                  </a:cubicBez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1" name="Picture 109" descr="logotipo de u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36788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  <a:endParaRPr lang="es-ES_tradnl" b="1">
              <a:solidFill>
                <a:srgbClr val="FF3300"/>
              </a:solidFill>
              <a:latin typeface="Tahoma" charset="0"/>
            </a:endParaRPr>
          </a:p>
        </p:txBody>
      </p:sp>
      <p:pic>
        <p:nvPicPr>
          <p:cNvPr id="10243" name="Picture 26" descr="13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5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pic>
        <p:nvPicPr>
          <p:cNvPr id="11267" name="Picture 5" descr="14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05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9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1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6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233613" y="633413"/>
            <a:ext cx="5003800" cy="519112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2800" b="1">
                <a:solidFill>
                  <a:srgbClr val="FF3300"/>
                </a:solidFill>
                <a:latin typeface="Tahoma" charset="0"/>
              </a:rPr>
              <a:t>DEFECTOS EN SOLDADURA</a:t>
            </a:r>
          </a:p>
        </p:txBody>
      </p:sp>
      <p:sp>
        <p:nvSpPr>
          <p:cNvPr id="4" name="6 CuadroTexto"/>
          <p:cNvSpPr txBox="1"/>
          <p:nvPr/>
        </p:nvSpPr>
        <p:spPr>
          <a:xfrm>
            <a:off x="6299419" y="6546847"/>
            <a:ext cx="2592289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ING. NELVER J. ESCALANTE ESPINOZA</a:t>
            </a:r>
            <a:endParaRPr lang="es-P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3" name="Picture 109" descr="logotipo de u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28015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275</Words>
  <Application>Microsoft Office PowerPoint</Application>
  <PresentationFormat>Presentación en pantalla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Utilerias dé recuperación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513-171122-162</dc:creator>
  <cp:lastModifiedBy>NJEE</cp:lastModifiedBy>
  <cp:revision>26</cp:revision>
  <dcterms:created xsi:type="dcterms:W3CDTF">2001-06-14T16:03:36Z</dcterms:created>
  <dcterms:modified xsi:type="dcterms:W3CDTF">2013-06-13T03:44:15Z</dcterms:modified>
</cp:coreProperties>
</file>