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F246-790F-477C-A40D-E025BEDA9D79}" type="datetimeFigureOut">
              <a:rPr lang="es-PE" smtClean="0"/>
              <a:pPr/>
              <a:t>06/05/2013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EBEA-6E6D-4E6A-93B7-1C3DD75C3813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F246-790F-477C-A40D-E025BEDA9D79}" type="datetimeFigureOut">
              <a:rPr lang="es-PE" smtClean="0"/>
              <a:pPr/>
              <a:t>06/05/2013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EBEA-6E6D-4E6A-93B7-1C3DD75C381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F246-790F-477C-A40D-E025BEDA9D79}" type="datetimeFigureOut">
              <a:rPr lang="es-PE" smtClean="0"/>
              <a:pPr/>
              <a:t>06/05/2013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EBEA-6E6D-4E6A-93B7-1C3DD75C381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F246-790F-477C-A40D-E025BEDA9D79}" type="datetimeFigureOut">
              <a:rPr lang="es-PE" smtClean="0"/>
              <a:pPr/>
              <a:t>06/05/2013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EBEA-6E6D-4E6A-93B7-1C3DD75C381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F246-790F-477C-A40D-E025BEDA9D79}" type="datetimeFigureOut">
              <a:rPr lang="es-PE" smtClean="0"/>
              <a:pPr/>
              <a:t>06/05/2013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EBEA-6E6D-4E6A-93B7-1C3DD75C381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F246-790F-477C-A40D-E025BEDA9D79}" type="datetimeFigureOut">
              <a:rPr lang="es-PE" smtClean="0"/>
              <a:pPr/>
              <a:t>06/05/2013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EBEA-6E6D-4E6A-93B7-1C3DD75C381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F246-790F-477C-A40D-E025BEDA9D79}" type="datetimeFigureOut">
              <a:rPr lang="es-PE" smtClean="0"/>
              <a:pPr/>
              <a:t>06/05/2013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EBEA-6E6D-4E6A-93B7-1C3DD75C381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F246-790F-477C-A40D-E025BEDA9D79}" type="datetimeFigureOut">
              <a:rPr lang="es-PE" smtClean="0"/>
              <a:pPr/>
              <a:t>06/05/2013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EBEA-6E6D-4E6A-93B7-1C3DD75C381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F246-790F-477C-A40D-E025BEDA9D79}" type="datetimeFigureOut">
              <a:rPr lang="es-PE" smtClean="0"/>
              <a:pPr/>
              <a:t>06/05/2013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EBEA-6E6D-4E6A-93B7-1C3DD75C381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F246-790F-477C-A40D-E025BEDA9D79}" type="datetimeFigureOut">
              <a:rPr lang="es-PE" smtClean="0"/>
              <a:pPr/>
              <a:t>06/05/2013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5EBEA-6E6D-4E6A-93B7-1C3DD75C3813}" type="slidenum">
              <a:rPr lang="es-PE" smtClean="0"/>
              <a:pPr/>
              <a:t>‹Nº›</a:t>
            </a:fld>
            <a:endParaRPr lang="es-PE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1AAF246-790F-477C-A40D-E025BEDA9D79}" type="datetimeFigureOut">
              <a:rPr lang="es-PE" smtClean="0"/>
              <a:pPr/>
              <a:t>06/05/2013</a:t>
            </a:fld>
            <a:endParaRPr lang="es-PE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F45EBEA-6E6D-4E6A-93B7-1C3DD75C381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1AAF246-790F-477C-A40D-E025BEDA9D79}" type="datetimeFigureOut">
              <a:rPr lang="es-PE" smtClean="0"/>
              <a:pPr/>
              <a:t>06/05/2013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F45EBEA-6E6D-4E6A-93B7-1C3DD75C3813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0" y="0"/>
          <a:ext cx="5991225" cy="447675"/>
        </p:xfrm>
        <a:graphic>
          <a:graphicData uri="http://schemas.openxmlformats.org/presentationml/2006/ole">
            <p:oleObj spid="_x0000_s35841" name="Ecuación" r:id="rId3" imgW="6565900" imgH="495300" progId="Equation.3">
              <p:embed/>
            </p:oleObj>
          </a:graphicData>
        </a:graphic>
      </p:graphicFrame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0" y="0"/>
          <a:ext cx="5991225" cy="447675"/>
        </p:xfrm>
        <a:graphic>
          <a:graphicData uri="http://schemas.openxmlformats.org/presentationml/2006/ole">
            <p:oleObj spid="_x0000_s35843" name="Ecuación" r:id="rId4" imgW="6565900" imgH="495300" progId="Equation.3">
              <p:embed/>
            </p:oleObj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/>
        </p:nvGraphicFramePr>
        <p:xfrm>
          <a:off x="107504" y="3014663"/>
          <a:ext cx="8961437" cy="823912"/>
        </p:xfrm>
        <a:graphic>
          <a:graphicData uri="http://schemas.openxmlformats.org/presentationml/2006/ole">
            <p:oleObj spid="_x0000_s35845" name="Ecuación" r:id="rId5" imgW="5651280" imgH="507960" progId="Equation.3">
              <p:embed/>
            </p:oleObj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64" y="1208946"/>
            <a:ext cx="89789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PRIMERA LEY DE LA TERMODINAMICA</a:t>
            </a:r>
            <a:endParaRPr lang="es-E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33163" y="332656"/>
            <a:ext cx="6277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Análisis dimensional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/>
        </p:nvGraphicFramePr>
        <p:xfrm>
          <a:off x="395536" y="1385267"/>
          <a:ext cx="1547813" cy="963613"/>
        </p:xfrm>
        <a:graphic>
          <a:graphicData uri="http://schemas.openxmlformats.org/presentationml/2006/ole">
            <p:oleObj spid="_x0000_s38914" name="Ecuación" r:id="rId3" imgW="774360" imgH="482400" progId="Equation.3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319533" y="2541067"/>
          <a:ext cx="8716963" cy="1824037"/>
        </p:xfrm>
        <a:graphic>
          <a:graphicData uri="http://schemas.openxmlformats.org/presentationml/2006/ole">
            <p:oleObj spid="_x0000_s38915" name="Ecuación" r:id="rId4" imgW="485136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33163" y="332656"/>
            <a:ext cx="6277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Análisis dimensional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398463" y="1484313"/>
          <a:ext cx="8420100" cy="1824037"/>
        </p:xfrm>
        <a:graphic>
          <a:graphicData uri="http://schemas.openxmlformats.org/presentationml/2006/ole">
            <p:oleObj spid="_x0000_s39939" name="Ecuación" r:id="rId3" imgW="4686120" imgH="1015920" progId="Equation.3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420688" y="3811588"/>
          <a:ext cx="1497012" cy="862012"/>
        </p:xfrm>
        <a:graphic>
          <a:graphicData uri="http://schemas.openxmlformats.org/presentationml/2006/ole">
            <p:oleObj spid="_x0000_s39940" name="Ecuación" r:id="rId4" imgW="749160" imgH="431640" progId="Equation.3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450850" y="5446713"/>
          <a:ext cx="1674813" cy="862012"/>
        </p:xfrm>
        <a:graphic>
          <a:graphicData uri="http://schemas.openxmlformats.org/presentationml/2006/ole">
            <p:oleObj spid="_x0000_s39941" name="Ecuación" r:id="rId5" imgW="838080" imgH="431640" progId="Equation.3">
              <p:embed/>
            </p:oleObj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3167063" y="3786188"/>
          <a:ext cx="1598612" cy="862012"/>
        </p:xfrm>
        <a:graphic>
          <a:graphicData uri="http://schemas.openxmlformats.org/presentationml/2006/ole">
            <p:oleObj spid="_x0000_s39942" name="Ecuación" r:id="rId6" imgW="7999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33163" y="332656"/>
            <a:ext cx="6277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Análisis dimensional</a:t>
            </a:r>
            <a:endParaRPr lang="es-E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1887532" y="1852607"/>
          <a:ext cx="1827212" cy="862013"/>
        </p:xfrm>
        <a:graphic>
          <a:graphicData uri="http://schemas.openxmlformats.org/presentationml/2006/ole">
            <p:oleObj spid="_x0000_s51203" name="Ecuación" r:id="rId3" imgW="914400" imgH="431640" progId="Equation.3">
              <p:embed/>
            </p:oleObj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5238766" y="1714488"/>
          <a:ext cx="1547812" cy="963612"/>
        </p:xfrm>
        <a:graphic>
          <a:graphicData uri="http://schemas.openxmlformats.org/presentationml/2006/ole">
            <p:oleObj spid="_x0000_s51205" name="Ecuación" r:id="rId4" imgW="77436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209</TotalTime>
  <Words>11</Words>
  <Application>Microsoft Office PowerPoint</Application>
  <PresentationFormat>Presentación en pantalla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Módulo</vt:lpstr>
      <vt:lpstr>Ecuación</vt:lpstr>
      <vt:lpstr>Microsoft Editor de ecuaciones 3.0</vt:lpstr>
      <vt:lpstr>Diapositiva 1</vt:lpstr>
      <vt:lpstr>Diapositiva 2</vt:lpstr>
      <vt:lpstr>Diapositiva 3</vt:lpstr>
      <vt:lpstr>Diapositiva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WINDOWS</cp:lastModifiedBy>
  <cp:revision>11</cp:revision>
  <dcterms:created xsi:type="dcterms:W3CDTF">2013-05-06T20:39:13Z</dcterms:created>
  <dcterms:modified xsi:type="dcterms:W3CDTF">2013-05-07T02:11:52Z</dcterms:modified>
</cp:coreProperties>
</file>