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1D03-3027-40E3-8224-01FB54438ED1}" type="datetimeFigureOut">
              <a:rPr lang="es-MX" smtClean="0"/>
              <a:pPr/>
              <a:t>28/09/2011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605E9C-21DD-4ACC-BCCD-3189F86F5A55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8661579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19" y="260648"/>
            <a:ext cx="8755657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783365" cy="66693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4 Rectángulo"/>
          <p:cNvSpPr/>
          <p:nvPr/>
        </p:nvSpPr>
        <p:spPr>
          <a:xfrm rot="5400000">
            <a:off x="-1430028" y="4102436"/>
            <a:ext cx="40204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dirty="0" smtClean="0"/>
              <a:t>no puede ser todo totalmente verdadero</a:t>
            </a:r>
            <a:endParaRPr lang="es-MX" dirty="0"/>
          </a:p>
        </p:txBody>
      </p:sp>
      <p:cxnSp>
        <p:nvCxnSpPr>
          <p:cNvPr id="7" name="6 Conector recto de flecha"/>
          <p:cNvCxnSpPr/>
          <p:nvPr/>
        </p:nvCxnSpPr>
        <p:spPr>
          <a:xfrm>
            <a:off x="683568" y="3356992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188640"/>
            <a:ext cx="8779855" cy="6192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60648"/>
            <a:ext cx="8568952" cy="6378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MX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1" y="188640"/>
            <a:ext cx="8819343" cy="62646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6</Words>
  <Application>Microsoft Office PowerPoint</Application>
  <PresentationFormat>Presentación en pantalla (4:3)</PresentationFormat>
  <Paragraphs>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Diapositiva 6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Toshiba</dc:creator>
  <cp:lastModifiedBy>Toshiba</cp:lastModifiedBy>
  <cp:revision>4</cp:revision>
  <dcterms:created xsi:type="dcterms:W3CDTF">2011-09-29T00:16:39Z</dcterms:created>
  <dcterms:modified xsi:type="dcterms:W3CDTF">2011-09-29T00:40:38Z</dcterms:modified>
</cp:coreProperties>
</file>